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4" r:id="rId2"/>
    <p:sldMasterId id="2147483659" r:id="rId3"/>
    <p:sldMasterId id="2147483669" r:id="rId4"/>
  </p:sldMasterIdLst>
  <p:notesMasterIdLst>
    <p:notesMasterId r:id="rId47"/>
  </p:notesMasterIdLst>
  <p:handoutMasterIdLst>
    <p:handoutMasterId r:id="rId48"/>
  </p:handoutMasterIdLst>
  <p:sldIdLst>
    <p:sldId id="504" r:id="rId5"/>
    <p:sldId id="468" r:id="rId6"/>
    <p:sldId id="503" r:id="rId7"/>
    <p:sldId id="500" r:id="rId8"/>
    <p:sldId id="477" r:id="rId9"/>
    <p:sldId id="441" r:id="rId10"/>
    <p:sldId id="448" r:id="rId11"/>
    <p:sldId id="449" r:id="rId12"/>
    <p:sldId id="450" r:id="rId13"/>
    <p:sldId id="451" r:id="rId14"/>
    <p:sldId id="513" r:id="rId15"/>
    <p:sldId id="442" r:id="rId16"/>
    <p:sldId id="464" r:id="rId17"/>
    <p:sldId id="465" r:id="rId18"/>
    <p:sldId id="470" r:id="rId19"/>
    <p:sldId id="472" r:id="rId20"/>
    <p:sldId id="473" r:id="rId21"/>
    <p:sldId id="474" r:id="rId22"/>
    <p:sldId id="475" r:id="rId23"/>
    <p:sldId id="476" r:id="rId24"/>
    <p:sldId id="496" r:id="rId25"/>
    <p:sldId id="458" r:id="rId26"/>
    <p:sldId id="459" r:id="rId27"/>
    <p:sldId id="497" r:id="rId28"/>
    <p:sldId id="482" r:id="rId29"/>
    <p:sldId id="481" r:id="rId30"/>
    <p:sldId id="483" r:id="rId31"/>
    <p:sldId id="495" r:id="rId32"/>
    <p:sldId id="485" r:id="rId33"/>
    <p:sldId id="488" r:id="rId34"/>
    <p:sldId id="489" r:id="rId35"/>
    <p:sldId id="491" r:id="rId36"/>
    <p:sldId id="490" r:id="rId37"/>
    <p:sldId id="492" r:id="rId38"/>
    <p:sldId id="494" r:id="rId39"/>
    <p:sldId id="498" r:id="rId40"/>
    <p:sldId id="493" r:id="rId41"/>
    <p:sldId id="499" r:id="rId42"/>
    <p:sldId id="510" r:id="rId43"/>
    <p:sldId id="511" r:id="rId44"/>
    <p:sldId id="512" r:id="rId45"/>
    <p:sldId id="509" r:id="rId46"/>
  </p:sldIdLst>
  <p:sldSz cx="9144000" cy="5143500" type="screen16x9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B1"/>
    <a:srgbClr val="4D4D4F"/>
    <a:srgbClr val="77787B"/>
    <a:srgbClr val="87B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917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104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3510" y="-90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029E1B-887F-42D6-A32D-C4E13AFA474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8BF83-2817-4814-85A9-03C8E77CD498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339646BC-8078-4023-9D61-7B34DCE6F8BB}" type="parTrans" cxnId="{8F6887C2-1273-4B90-8328-59878C3C9A71}">
      <dgm:prSet/>
      <dgm:spPr/>
      <dgm:t>
        <a:bodyPr/>
        <a:lstStyle/>
        <a:p>
          <a:endParaRPr lang="en-US"/>
        </a:p>
      </dgm:t>
    </dgm:pt>
    <dgm:pt modelId="{86DFE1FE-EC6C-4724-9E1C-F98E5B849068}" type="sibTrans" cxnId="{8F6887C2-1273-4B90-8328-59878C3C9A71}">
      <dgm:prSet/>
      <dgm:spPr/>
      <dgm:t>
        <a:bodyPr/>
        <a:lstStyle/>
        <a:p>
          <a:endParaRPr lang="en-US"/>
        </a:p>
      </dgm:t>
    </dgm:pt>
    <dgm:pt modelId="{FC697886-D77E-40E2-A4AB-C7958FC31E30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03DA9E6B-B14A-40BF-BCE3-8295BF2DE014}" type="parTrans" cxnId="{6BECA2A2-1E2D-4748-81A2-45503E3C9821}">
      <dgm:prSet/>
      <dgm:spPr/>
      <dgm:t>
        <a:bodyPr/>
        <a:lstStyle/>
        <a:p>
          <a:endParaRPr lang="en-US"/>
        </a:p>
      </dgm:t>
    </dgm:pt>
    <dgm:pt modelId="{7B3C1294-6A0B-4D87-BAE9-F5F15583E120}" type="sibTrans" cxnId="{6BECA2A2-1E2D-4748-81A2-45503E3C9821}">
      <dgm:prSet/>
      <dgm:spPr/>
      <dgm:t>
        <a:bodyPr/>
        <a:lstStyle/>
        <a:p>
          <a:endParaRPr lang="en-US"/>
        </a:p>
      </dgm:t>
    </dgm:pt>
    <dgm:pt modelId="{8C172B2A-7696-464C-8991-A27416F0A760}">
      <dgm:prSet phldrT="[Text]"/>
      <dgm:spPr/>
      <dgm:t>
        <a:bodyPr/>
        <a:lstStyle/>
        <a:p>
          <a:r>
            <a:rPr lang="en-US" dirty="0" smtClean="0"/>
            <a:t>Configuration</a:t>
          </a:r>
        </a:p>
        <a:p>
          <a:r>
            <a:rPr lang="en-US" dirty="0" smtClean="0"/>
            <a:t>Management</a:t>
          </a:r>
          <a:endParaRPr lang="en-US" dirty="0"/>
        </a:p>
      </dgm:t>
    </dgm:pt>
    <dgm:pt modelId="{BD00A665-25B4-4763-A093-4E54472B44B9}" type="parTrans" cxnId="{D5D7034E-9886-4932-B147-7A036FE41E79}">
      <dgm:prSet/>
      <dgm:spPr/>
      <dgm:t>
        <a:bodyPr/>
        <a:lstStyle/>
        <a:p>
          <a:endParaRPr lang="en-US"/>
        </a:p>
      </dgm:t>
    </dgm:pt>
    <dgm:pt modelId="{8E1D9DF2-BA11-4B1A-B2BC-9259C052A16A}" type="sibTrans" cxnId="{D5D7034E-9886-4932-B147-7A036FE41E79}">
      <dgm:prSet/>
      <dgm:spPr/>
      <dgm:t>
        <a:bodyPr/>
        <a:lstStyle/>
        <a:p>
          <a:endParaRPr lang="en-US"/>
        </a:p>
      </dgm:t>
    </dgm:pt>
    <dgm:pt modelId="{020203D6-1F0C-4EE2-9E94-74C7187979A9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3AFC3E9A-E775-40B1-84AA-8A0D9066F551}" type="parTrans" cxnId="{0E40C3CF-A57A-4EAB-A85A-13C1A3E5F9A2}">
      <dgm:prSet/>
      <dgm:spPr/>
      <dgm:t>
        <a:bodyPr/>
        <a:lstStyle/>
        <a:p>
          <a:endParaRPr lang="en-US"/>
        </a:p>
      </dgm:t>
    </dgm:pt>
    <dgm:pt modelId="{3BF95C05-2853-4112-8963-A5519E1CDD32}" type="sibTrans" cxnId="{0E40C3CF-A57A-4EAB-A85A-13C1A3E5F9A2}">
      <dgm:prSet/>
      <dgm:spPr/>
      <dgm:t>
        <a:bodyPr/>
        <a:lstStyle/>
        <a:p>
          <a:endParaRPr lang="en-US"/>
        </a:p>
      </dgm:t>
    </dgm:pt>
    <dgm:pt modelId="{C83BB64E-09A3-41B0-A6A9-AF4FD5987A7C}" type="pres">
      <dgm:prSet presAssocID="{8F029E1B-887F-42D6-A32D-C4E13AFA47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80656-0BDB-4097-9499-B61F94794697}" type="pres">
      <dgm:prSet presAssocID="{4C08BF83-2817-4814-85A9-03C8E77CD498}" presName="centerShape" presStyleLbl="node0" presStyleIdx="0" presStyleCnt="1"/>
      <dgm:spPr/>
      <dgm:t>
        <a:bodyPr/>
        <a:lstStyle/>
        <a:p>
          <a:endParaRPr lang="en-US"/>
        </a:p>
      </dgm:t>
    </dgm:pt>
    <dgm:pt modelId="{8B488F67-FE01-4C65-8AC2-18F20C0E15FE}" type="pres">
      <dgm:prSet presAssocID="{03DA9E6B-B14A-40BF-BCE3-8295BF2DE01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1EEBE492-2DD2-4A2E-95CA-B12B1334E6D9}" type="pres">
      <dgm:prSet presAssocID="{FC697886-D77E-40E2-A4AB-C7958FC31E3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2F8BF-4DDD-4BE0-834B-48A35B375237}" type="pres">
      <dgm:prSet presAssocID="{BD00A665-25B4-4763-A093-4E54472B44B9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1344CC43-1A90-4F9A-8962-19E83584E6B2}" type="pres">
      <dgm:prSet presAssocID="{8C172B2A-7696-464C-8991-A27416F0A76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548B1-0805-477F-B886-ED3F964C1A3D}" type="pres">
      <dgm:prSet presAssocID="{3AFC3E9A-E775-40B1-84AA-8A0D9066F55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E856AA6A-3BF6-437C-8024-2E6774445056}" type="pres">
      <dgm:prSet presAssocID="{020203D6-1F0C-4EE2-9E94-74C7187979A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D7034E-9886-4932-B147-7A036FE41E79}" srcId="{4C08BF83-2817-4814-85A9-03C8E77CD498}" destId="{8C172B2A-7696-464C-8991-A27416F0A760}" srcOrd="1" destOrd="0" parTransId="{BD00A665-25B4-4763-A093-4E54472B44B9}" sibTransId="{8E1D9DF2-BA11-4B1A-B2BC-9259C052A16A}"/>
    <dgm:cxn modelId="{0E40C3CF-A57A-4EAB-A85A-13C1A3E5F9A2}" srcId="{4C08BF83-2817-4814-85A9-03C8E77CD498}" destId="{020203D6-1F0C-4EE2-9E94-74C7187979A9}" srcOrd="2" destOrd="0" parTransId="{3AFC3E9A-E775-40B1-84AA-8A0D9066F551}" sibTransId="{3BF95C05-2853-4112-8963-A5519E1CDD32}"/>
    <dgm:cxn modelId="{D99FF8E2-F0E4-49C4-B247-3C64730CFC60}" type="presOf" srcId="{4C08BF83-2817-4814-85A9-03C8E77CD498}" destId="{C1D80656-0BDB-4097-9499-B61F94794697}" srcOrd="0" destOrd="0" presId="urn:microsoft.com/office/officeart/2005/8/layout/radial4"/>
    <dgm:cxn modelId="{5E4F051A-4BC7-46F8-BF4A-BDB1D3739FB2}" type="presOf" srcId="{FC697886-D77E-40E2-A4AB-C7958FC31E30}" destId="{1EEBE492-2DD2-4A2E-95CA-B12B1334E6D9}" srcOrd="0" destOrd="0" presId="urn:microsoft.com/office/officeart/2005/8/layout/radial4"/>
    <dgm:cxn modelId="{6BECA2A2-1E2D-4748-81A2-45503E3C9821}" srcId="{4C08BF83-2817-4814-85A9-03C8E77CD498}" destId="{FC697886-D77E-40E2-A4AB-C7958FC31E30}" srcOrd="0" destOrd="0" parTransId="{03DA9E6B-B14A-40BF-BCE3-8295BF2DE014}" sibTransId="{7B3C1294-6A0B-4D87-BAE9-F5F15583E120}"/>
    <dgm:cxn modelId="{0B87CEE7-CCD3-4392-97C1-D64503E1A97D}" type="presOf" srcId="{3AFC3E9A-E775-40B1-84AA-8A0D9066F551}" destId="{BA3548B1-0805-477F-B886-ED3F964C1A3D}" srcOrd="0" destOrd="0" presId="urn:microsoft.com/office/officeart/2005/8/layout/radial4"/>
    <dgm:cxn modelId="{8F6887C2-1273-4B90-8328-59878C3C9A71}" srcId="{8F029E1B-887F-42D6-A32D-C4E13AFA4748}" destId="{4C08BF83-2817-4814-85A9-03C8E77CD498}" srcOrd="0" destOrd="0" parTransId="{339646BC-8078-4023-9D61-7B34DCE6F8BB}" sibTransId="{86DFE1FE-EC6C-4724-9E1C-F98E5B849068}"/>
    <dgm:cxn modelId="{B5251753-0757-4005-8C77-4BE4FC3E4D93}" type="presOf" srcId="{8C172B2A-7696-464C-8991-A27416F0A760}" destId="{1344CC43-1A90-4F9A-8962-19E83584E6B2}" srcOrd="0" destOrd="0" presId="urn:microsoft.com/office/officeart/2005/8/layout/radial4"/>
    <dgm:cxn modelId="{13200ACA-91B8-4494-8F55-6EAD082ADA58}" type="presOf" srcId="{BD00A665-25B4-4763-A093-4E54472B44B9}" destId="{5DE2F8BF-4DDD-4BE0-834B-48A35B375237}" srcOrd="0" destOrd="0" presId="urn:microsoft.com/office/officeart/2005/8/layout/radial4"/>
    <dgm:cxn modelId="{7DFF8D4E-8526-4518-B2B3-77B9A95824F5}" type="presOf" srcId="{03DA9E6B-B14A-40BF-BCE3-8295BF2DE014}" destId="{8B488F67-FE01-4C65-8AC2-18F20C0E15FE}" srcOrd="0" destOrd="0" presId="urn:microsoft.com/office/officeart/2005/8/layout/radial4"/>
    <dgm:cxn modelId="{2705F6AC-1825-4F8E-A7A1-AAC6830605F1}" type="presOf" srcId="{8F029E1B-887F-42D6-A32D-C4E13AFA4748}" destId="{C83BB64E-09A3-41B0-A6A9-AF4FD5987A7C}" srcOrd="0" destOrd="0" presId="urn:microsoft.com/office/officeart/2005/8/layout/radial4"/>
    <dgm:cxn modelId="{A70EC7AA-9718-4B31-9EBD-4525A4939327}" type="presOf" srcId="{020203D6-1F0C-4EE2-9E94-74C7187979A9}" destId="{E856AA6A-3BF6-437C-8024-2E6774445056}" srcOrd="0" destOrd="0" presId="urn:microsoft.com/office/officeart/2005/8/layout/radial4"/>
    <dgm:cxn modelId="{D1678053-4D0E-42B0-A737-4E6567FECEC5}" type="presParOf" srcId="{C83BB64E-09A3-41B0-A6A9-AF4FD5987A7C}" destId="{C1D80656-0BDB-4097-9499-B61F94794697}" srcOrd="0" destOrd="0" presId="urn:microsoft.com/office/officeart/2005/8/layout/radial4"/>
    <dgm:cxn modelId="{FF9581A0-C7BE-4DDC-AE9A-20E0B869ADA7}" type="presParOf" srcId="{C83BB64E-09A3-41B0-A6A9-AF4FD5987A7C}" destId="{8B488F67-FE01-4C65-8AC2-18F20C0E15FE}" srcOrd="1" destOrd="0" presId="urn:microsoft.com/office/officeart/2005/8/layout/radial4"/>
    <dgm:cxn modelId="{1115D502-3C5B-4A8D-A810-DCF479D4A2B0}" type="presParOf" srcId="{C83BB64E-09A3-41B0-A6A9-AF4FD5987A7C}" destId="{1EEBE492-2DD2-4A2E-95CA-B12B1334E6D9}" srcOrd="2" destOrd="0" presId="urn:microsoft.com/office/officeart/2005/8/layout/radial4"/>
    <dgm:cxn modelId="{8C620A37-D89D-44EE-9315-6B37E1826897}" type="presParOf" srcId="{C83BB64E-09A3-41B0-A6A9-AF4FD5987A7C}" destId="{5DE2F8BF-4DDD-4BE0-834B-48A35B375237}" srcOrd="3" destOrd="0" presId="urn:microsoft.com/office/officeart/2005/8/layout/radial4"/>
    <dgm:cxn modelId="{98F6842C-505C-47F5-821D-0E4F2ED9BEB5}" type="presParOf" srcId="{C83BB64E-09A3-41B0-A6A9-AF4FD5987A7C}" destId="{1344CC43-1A90-4F9A-8962-19E83584E6B2}" srcOrd="4" destOrd="0" presId="urn:microsoft.com/office/officeart/2005/8/layout/radial4"/>
    <dgm:cxn modelId="{5DED702D-EE41-42E2-8CEF-D4641F8668E0}" type="presParOf" srcId="{C83BB64E-09A3-41B0-A6A9-AF4FD5987A7C}" destId="{BA3548B1-0805-477F-B886-ED3F964C1A3D}" srcOrd="5" destOrd="0" presId="urn:microsoft.com/office/officeart/2005/8/layout/radial4"/>
    <dgm:cxn modelId="{C616F59C-1DD4-447B-A5EB-A7663BF80DA6}" type="presParOf" srcId="{C83BB64E-09A3-41B0-A6A9-AF4FD5987A7C}" destId="{E856AA6A-3BF6-437C-8024-2E677444505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29E1B-887F-42D6-A32D-C4E13AFA474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8BF83-2817-4814-85A9-03C8E77CD498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dirty="0" smtClean="0"/>
            <a:t>Environ</a:t>
          </a:r>
          <a:br>
            <a:rPr lang="en-US" dirty="0" smtClean="0"/>
          </a:br>
          <a:r>
            <a:rPr lang="en-US" dirty="0" err="1" smtClean="0"/>
            <a:t>ments</a:t>
          </a:r>
          <a:endParaRPr lang="en-US" dirty="0"/>
        </a:p>
      </dgm:t>
    </dgm:pt>
    <dgm:pt modelId="{339646BC-8078-4023-9D61-7B34DCE6F8BB}" type="parTrans" cxnId="{8F6887C2-1273-4B90-8328-59878C3C9A71}">
      <dgm:prSet/>
      <dgm:spPr/>
      <dgm:t>
        <a:bodyPr/>
        <a:lstStyle/>
        <a:p>
          <a:endParaRPr lang="en-US"/>
        </a:p>
      </dgm:t>
    </dgm:pt>
    <dgm:pt modelId="{86DFE1FE-EC6C-4724-9E1C-F98E5B849068}" type="sibTrans" cxnId="{8F6887C2-1273-4B90-8328-59878C3C9A71}">
      <dgm:prSet/>
      <dgm:spPr/>
      <dgm:t>
        <a:bodyPr/>
        <a:lstStyle/>
        <a:p>
          <a:endParaRPr lang="en-US"/>
        </a:p>
      </dgm:t>
    </dgm:pt>
    <dgm:pt modelId="{FC697886-D77E-40E2-A4AB-C7958FC31E30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03DA9E6B-B14A-40BF-BCE3-8295BF2DE014}" type="parTrans" cxnId="{6BECA2A2-1E2D-4748-81A2-45503E3C9821}">
      <dgm:prSet/>
      <dgm:spPr/>
      <dgm:t>
        <a:bodyPr/>
        <a:lstStyle/>
        <a:p>
          <a:endParaRPr lang="en-US"/>
        </a:p>
      </dgm:t>
    </dgm:pt>
    <dgm:pt modelId="{7B3C1294-6A0B-4D87-BAE9-F5F15583E120}" type="sibTrans" cxnId="{6BECA2A2-1E2D-4748-81A2-45503E3C9821}">
      <dgm:prSet/>
      <dgm:spPr/>
      <dgm:t>
        <a:bodyPr/>
        <a:lstStyle/>
        <a:p>
          <a:endParaRPr lang="en-US"/>
        </a:p>
      </dgm:t>
    </dgm:pt>
    <dgm:pt modelId="{8C172B2A-7696-464C-8991-A27416F0A760}">
      <dgm:prSet phldrT="[Text]"/>
      <dgm:spPr/>
      <dgm:t>
        <a:bodyPr/>
        <a:lstStyle/>
        <a:p>
          <a:r>
            <a:rPr lang="en-US" dirty="0" smtClean="0"/>
            <a:t>Configuration</a:t>
          </a:r>
        </a:p>
        <a:p>
          <a:r>
            <a:rPr lang="en-US" dirty="0" smtClean="0"/>
            <a:t>Management</a:t>
          </a:r>
          <a:endParaRPr lang="en-US" dirty="0"/>
        </a:p>
      </dgm:t>
    </dgm:pt>
    <dgm:pt modelId="{BD00A665-25B4-4763-A093-4E54472B44B9}" type="parTrans" cxnId="{D5D7034E-9886-4932-B147-7A036FE41E79}">
      <dgm:prSet/>
      <dgm:spPr/>
      <dgm:t>
        <a:bodyPr/>
        <a:lstStyle/>
        <a:p>
          <a:endParaRPr lang="en-US"/>
        </a:p>
      </dgm:t>
    </dgm:pt>
    <dgm:pt modelId="{8E1D9DF2-BA11-4B1A-B2BC-9259C052A16A}" type="sibTrans" cxnId="{D5D7034E-9886-4932-B147-7A036FE41E79}">
      <dgm:prSet/>
      <dgm:spPr/>
      <dgm:t>
        <a:bodyPr/>
        <a:lstStyle/>
        <a:p>
          <a:endParaRPr lang="en-US"/>
        </a:p>
      </dgm:t>
    </dgm:pt>
    <dgm:pt modelId="{020203D6-1F0C-4EE2-9E94-74C7187979A9}">
      <dgm:prSet phldrT="[Text]"/>
      <dgm:spPr/>
      <dgm:t>
        <a:bodyPr/>
        <a:lstStyle/>
        <a:p>
          <a:r>
            <a:rPr lang="en-US" dirty="0" smtClean="0"/>
            <a:t>Operations</a:t>
          </a:r>
          <a:endParaRPr lang="en-US" dirty="0"/>
        </a:p>
      </dgm:t>
    </dgm:pt>
    <dgm:pt modelId="{3AFC3E9A-E775-40B1-84AA-8A0D9066F551}" type="parTrans" cxnId="{0E40C3CF-A57A-4EAB-A85A-13C1A3E5F9A2}">
      <dgm:prSet/>
      <dgm:spPr/>
      <dgm:t>
        <a:bodyPr/>
        <a:lstStyle/>
        <a:p>
          <a:endParaRPr lang="en-US"/>
        </a:p>
      </dgm:t>
    </dgm:pt>
    <dgm:pt modelId="{3BF95C05-2853-4112-8963-A5519E1CDD32}" type="sibTrans" cxnId="{0E40C3CF-A57A-4EAB-A85A-13C1A3E5F9A2}">
      <dgm:prSet/>
      <dgm:spPr/>
      <dgm:t>
        <a:bodyPr/>
        <a:lstStyle/>
        <a:p>
          <a:endParaRPr lang="en-US"/>
        </a:p>
      </dgm:t>
    </dgm:pt>
    <dgm:pt modelId="{2F3E2816-E702-DE4B-9AE3-E79BC3985132}">
      <dgm:prSet/>
      <dgm:spPr/>
      <dgm:t>
        <a:bodyPr/>
        <a:lstStyle/>
        <a:p>
          <a:r>
            <a:rPr lang="en-US" dirty="0" smtClean="0"/>
            <a:t>Server Team</a:t>
          </a:r>
          <a:endParaRPr lang="en-US" dirty="0"/>
        </a:p>
      </dgm:t>
    </dgm:pt>
    <dgm:pt modelId="{814AB2B8-302F-5842-9134-C93CE3C2421B}" type="parTrans" cxnId="{8793A455-5FE0-C44D-B2EB-19DB07ABC49E}">
      <dgm:prSet/>
      <dgm:spPr/>
      <dgm:t>
        <a:bodyPr/>
        <a:lstStyle/>
        <a:p>
          <a:endParaRPr lang="en-US"/>
        </a:p>
      </dgm:t>
    </dgm:pt>
    <dgm:pt modelId="{C783DEC2-D70F-AB41-B0C2-454DF75F9B19}" type="sibTrans" cxnId="{8793A455-5FE0-C44D-B2EB-19DB07ABC49E}">
      <dgm:prSet/>
      <dgm:spPr/>
      <dgm:t>
        <a:bodyPr/>
        <a:lstStyle/>
        <a:p>
          <a:endParaRPr lang="en-US"/>
        </a:p>
      </dgm:t>
    </dgm:pt>
    <dgm:pt modelId="{C83BB64E-09A3-41B0-A6A9-AF4FD5987A7C}" type="pres">
      <dgm:prSet presAssocID="{8F029E1B-887F-42D6-A32D-C4E13AFA47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80656-0BDB-4097-9499-B61F94794697}" type="pres">
      <dgm:prSet presAssocID="{4C08BF83-2817-4814-85A9-03C8E77CD498}" presName="centerShape" presStyleLbl="node0" presStyleIdx="0" presStyleCnt="1"/>
      <dgm:spPr/>
      <dgm:t>
        <a:bodyPr/>
        <a:lstStyle/>
        <a:p>
          <a:endParaRPr lang="en-US"/>
        </a:p>
      </dgm:t>
    </dgm:pt>
    <dgm:pt modelId="{8B488F67-FE01-4C65-8AC2-18F20C0E15FE}" type="pres">
      <dgm:prSet presAssocID="{03DA9E6B-B14A-40BF-BCE3-8295BF2DE014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1EEBE492-2DD2-4A2E-95CA-B12B1334E6D9}" type="pres">
      <dgm:prSet presAssocID="{FC697886-D77E-40E2-A4AB-C7958FC31E3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2F8BF-4DDD-4BE0-834B-48A35B375237}" type="pres">
      <dgm:prSet presAssocID="{BD00A665-25B4-4763-A093-4E54472B44B9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1344CC43-1A90-4F9A-8962-19E83584E6B2}" type="pres">
      <dgm:prSet presAssocID="{8C172B2A-7696-464C-8991-A27416F0A76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DEAA65-DAC4-4A46-8941-679DA338EE79}" type="pres">
      <dgm:prSet presAssocID="{814AB2B8-302F-5842-9134-C93CE3C2421B}" presName="parTrans" presStyleLbl="bgSibTrans2D1" presStyleIdx="2" presStyleCnt="4"/>
      <dgm:spPr/>
    </dgm:pt>
    <dgm:pt modelId="{1D497AD5-2D27-E345-9596-0096121117DC}" type="pres">
      <dgm:prSet presAssocID="{2F3E2816-E702-DE4B-9AE3-E79BC398513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548B1-0805-477F-B886-ED3F964C1A3D}" type="pres">
      <dgm:prSet presAssocID="{3AFC3E9A-E775-40B1-84AA-8A0D9066F551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856AA6A-3BF6-437C-8024-2E6774445056}" type="pres">
      <dgm:prSet presAssocID="{020203D6-1F0C-4EE2-9E94-74C7187979A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D7034E-9886-4932-B147-7A036FE41E79}" srcId="{4C08BF83-2817-4814-85A9-03C8E77CD498}" destId="{8C172B2A-7696-464C-8991-A27416F0A760}" srcOrd="1" destOrd="0" parTransId="{BD00A665-25B4-4763-A093-4E54472B44B9}" sibTransId="{8E1D9DF2-BA11-4B1A-B2BC-9259C052A16A}"/>
    <dgm:cxn modelId="{0E40C3CF-A57A-4EAB-A85A-13C1A3E5F9A2}" srcId="{4C08BF83-2817-4814-85A9-03C8E77CD498}" destId="{020203D6-1F0C-4EE2-9E94-74C7187979A9}" srcOrd="3" destOrd="0" parTransId="{3AFC3E9A-E775-40B1-84AA-8A0D9066F551}" sibTransId="{3BF95C05-2853-4112-8963-A5519E1CDD32}"/>
    <dgm:cxn modelId="{6BECA2A2-1E2D-4748-81A2-45503E3C9821}" srcId="{4C08BF83-2817-4814-85A9-03C8E77CD498}" destId="{FC697886-D77E-40E2-A4AB-C7958FC31E30}" srcOrd="0" destOrd="0" parTransId="{03DA9E6B-B14A-40BF-BCE3-8295BF2DE014}" sibTransId="{7B3C1294-6A0B-4D87-BAE9-F5F15583E120}"/>
    <dgm:cxn modelId="{8F6887C2-1273-4B90-8328-59878C3C9A71}" srcId="{8F029E1B-887F-42D6-A32D-C4E13AFA4748}" destId="{4C08BF83-2817-4814-85A9-03C8E77CD498}" srcOrd="0" destOrd="0" parTransId="{339646BC-8078-4023-9D61-7B34DCE6F8BB}" sibTransId="{86DFE1FE-EC6C-4724-9E1C-F98E5B849068}"/>
    <dgm:cxn modelId="{53E9E7A5-FA35-48B2-A373-67208E75C19E}" type="presOf" srcId="{03DA9E6B-B14A-40BF-BCE3-8295BF2DE014}" destId="{8B488F67-FE01-4C65-8AC2-18F20C0E15FE}" srcOrd="0" destOrd="0" presId="urn:microsoft.com/office/officeart/2005/8/layout/radial4"/>
    <dgm:cxn modelId="{4E8F009C-E161-413D-B734-EEA804A05E94}" type="presOf" srcId="{3AFC3E9A-E775-40B1-84AA-8A0D9066F551}" destId="{BA3548B1-0805-477F-B886-ED3F964C1A3D}" srcOrd="0" destOrd="0" presId="urn:microsoft.com/office/officeart/2005/8/layout/radial4"/>
    <dgm:cxn modelId="{8CEF01B9-B863-4EFD-966E-2C2F8635B1C9}" type="presOf" srcId="{8F029E1B-887F-42D6-A32D-C4E13AFA4748}" destId="{C83BB64E-09A3-41B0-A6A9-AF4FD5987A7C}" srcOrd="0" destOrd="0" presId="urn:microsoft.com/office/officeart/2005/8/layout/radial4"/>
    <dgm:cxn modelId="{74AC9684-2AB1-4CED-BFE9-609AD446B0D5}" type="presOf" srcId="{4C08BF83-2817-4814-85A9-03C8E77CD498}" destId="{C1D80656-0BDB-4097-9499-B61F94794697}" srcOrd="0" destOrd="0" presId="urn:microsoft.com/office/officeart/2005/8/layout/radial4"/>
    <dgm:cxn modelId="{3A6F3744-F7F0-C04D-A552-1589FE2BB173}" type="presOf" srcId="{814AB2B8-302F-5842-9134-C93CE3C2421B}" destId="{A5DEAA65-DAC4-4A46-8941-679DA338EE79}" srcOrd="0" destOrd="0" presId="urn:microsoft.com/office/officeart/2005/8/layout/radial4"/>
    <dgm:cxn modelId="{AA097071-4ECD-4AA7-B800-32DBFD7383AF}" type="presOf" srcId="{020203D6-1F0C-4EE2-9E94-74C7187979A9}" destId="{E856AA6A-3BF6-437C-8024-2E6774445056}" srcOrd="0" destOrd="0" presId="urn:microsoft.com/office/officeart/2005/8/layout/radial4"/>
    <dgm:cxn modelId="{96559773-F4DE-4413-87A4-9AD27A099E63}" type="presOf" srcId="{FC697886-D77E-40E2-A4AB-C7958FC31E30}" destId="{1EEBE492-2DD2-4A2E-95CA-B12B1334E6D9}" srcOrd="0" destOrd="0" presId="urn:microsoft.com/office/officeart/2005/8/layout/radial4"/>
    <dgm:cxn modelId="{D87D8A1F-4B01-4E7E-B249-EA448FD737DB}" type="presOf" srcId="{BD00A665-25B4-4763-A093-4E54472B44B9}" destId="{5DE2F8BF-4DDD-4BE0-834B-48A35B375237}" srcOrd="0" destOrd="0" presId="urn:microsoft.com/office/officeart/2005/8/layout/radial4"/>
    <dgm:cxn modelId="{FBA6DE91-97CC-426C-95A6-DA80054E1B0F}" type="presOf" srcId="{8C172B2A-7696-464C-8991-A27416F0A760}" destId="{1344CC43-1A90-4F9A-8962-19E83584E6B2}" srcOrd="0" destOrd="0" presId="urn:microsoft.com/office/officeart/2005/8/layout/radial4"/>
    <dgm:cxn modelId="{8793A455-5FE0-C44D-B2EB-19DB07ABC49E}" srcId="{4C08BF83-2817-4814-85A9-03C8E77CD498}" destId="{2F3E2816-E702-DE4B-9AE3-E79BC3985132}" srcOrd="2" destOrd="0" parTransId="{814AB2B8-302F-5842-9134-C93CE3C2421B}" sibTransId="{C783DEC2-D70F-AB41-B0C2-454DF75F9B19}"/>
    <dgm:cxn modelId="{DA4B33FF-062D-5247-B4DB-3272C808751F}" type="presOf" srcId="{2F3E2816-E702-DE4B-9AE3-E79BC3985132}" destId="{1D497AD5-2D27-E345-9596-0096121117DC}" srcOrd="0" destOrd="0" presId="urn:microsoft.com/office/officeart/2005/8/layout/radial4"/>
    <dgm:cxn modelId="{2284248D-F10D-479F-B402-8515365C18D3}" type="presParOf" srcId="{C83BB64E-09A3-41B0-A6A9-AF4FD5987A7C}" destId="{C1D80656-0BDB-4097-9499-B61F94794697}" srcOrd="0" destOrd="0" presId="urn:microsoft.com/office/officeart/2005/8/layout/radial4"/>
    <dgm:cxn modelId="{DA5FBA57-A8ED-41CD-BF43-42C5898EB6FF}" type="presParOf" srcId="{C83BB64E-09A3-41B0-A6A9-AF4FD5987A7C}" destId="{8B488F67-FE01-4C65-8AC2-18F20C0E15FE}" srcOrd="1" destOrd="0" presId="urn:microsoft.com/office/officeart/2005/8/layout/radial4"/>
    <dgm:cxn modelId="{D4CBC0F2-F0E4-4BE1-8CF4-B176364CCC2C}" type="presParOf" srcId="{C83BB64E-09A3-41B0-A6A9-AF4FD5987A7C}" destId="{1EEBE492-2DD2-4A2E-95CA-B12B1334E6D9}" srcOrd="2" destOrd="0" presId="urn:microsoft.com/office/officeart/2005/8/layout/radial4"/>
    <dgm:cxn modelId="{93438945-64DC-47B8-8160-4F58C23E1147}" type="presParOf" srcId="{C83BB64E-09A3-41B0-A6A9-AF4FD5987A7C}" destId="{5DE2F8BF-4DDD-4BE0-834B-48A35B375237}" srcOrd="3" destOrd="0" presId="urn:microsoft.com/office/officeart/2005/8/layout/radial4"/>
    <dgm:cxn modelId="{CFA28B9E-2772-4067-8C84-4FE286BEB8C4}" type="presParOf" srcId="{C83BB64E-09A3-41B0-A6A9-AF4FD5987A7C}" destId="{1344CC43-1A90-4F9A-8962-19E83584E6B2}" srcOrd="4" destOrd="0" presId="urn:microsoft.com/office/officeart/2005/8/layout/radial4"/>
    <dgm:cxn modelId="{800CFC07-01A2-EA43-9355-9E61F03761DA}" type="presParOf" srcId="{C83BB64E-09A3-41B0-A6A9-AF4FD5987A7C}" destId="{A5DEAA65-DAC4-4A46-8941-679DA338EE79}" srcOrd="5" destOrd="0" presId="urn:microsoft.com/office/officeart/2005/8/layout/radial4"/>
    <dgm:cxn modelId="{0A213A6F-141B-104C-B4F0-D9B8F5FB0772}" type="presParOf" srcId="{C83BB64E-09A3-41B0-A6A9-AF4FD5987A7C}" destId="{1D497AD5-2D27-E345-9596-0096121117DC}" srcOrd="6" destOrd="0" presId="urn:microsoft.com/office/officeart/2005/8/layout/radial4"/>
    <dgm:cxn modelId="{9AC46093-3E01-4335-833C-2713DB24CD1E}" type="presParOf" srcId="{C83BB64E-09A3-41B0-A6A9-AF4FD5987A7C}" destId="{BA3548B1-0805-477F-B886-ED3F964C1A3D}" srcOrd="7" destOrd="0" presId="urn:microsoft.com/office/officeart/2005/8/layout/radial4"/>
    <dgm:cxn modelId="{6C0D5AC3-F369-41B5-94D1-21B4709A0345}" type="presParOf" srcId="{C83BB64E-09A3-41B0-A6A9-AF4FD5987A7C}" destId="{E856AA6A-3BF6-437C-8024-2E6774445056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029E1B-887F-42D6-A32D-C4E13AFA474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8BF83-2817-4814-85A9-03C8E77CD498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Tests</a:t>
          </a:r>
          <a:endParaRPr lang="en-US" dirty="0"/>
        </a:p>
      </dgm:t>
    </dgm:pt>
    <dgm:pt modelId="{339646BC-8078-4023-9D61-7B34DCE6F8BB}" type="parTrans" cxnId="{8F6887C2-1273-4B90-8328-59878C3C9A71}">
      <dgm:prSet/>
      <dgm:spPr/>
      <dgm:t>
        <a:bodyPr/>
        <a:lstStyle/>
        <a:p>
          <a:endParaRPr lang="en-US"/>
        </a:p>
      </dgm:t>
    </dgm:pt>
    <dgm:pt modelId="{86DFE1FE-EC6C-4724-9E1C-F98E5B849068}" type="sibTrans" cxnId="{8F6887C2-1273-4B90-8328-59878C3C9A71}">
      <dgm:prSet/>
      <dgm:spPr/>
      <dgm:t>
        <a:bodyPr/>
        <a:lstStyle/>
        <a:p>
          <a:endParaRPr lang="en-US"/>
        </a:p>
      </dgm:t>
    </dgm:pt>
    <dgm:pt modelId="{FC697886-D77E-40E2-A4AB-C7958FC31E30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03DA9E6B-B14A-40BF-BCE3-8295BF2DE014}" type="parTrans" cxnId="{6BECA2A2-1E2D-4748-81A2-45503E3C9821}">
      <dgm:prSet/>
      <dgm:spPr/>
      <dgm:t>
        <a:bodyPr/>
        <a:lstStyle/>
        <a:p>
          <a:endParaRPr lang="en-US"/>
        </a:p>
      </dgm:t>
    </dgm:pt>
    <dgm:pt modelId="{7B3C1294-6A0B-4D87-BAE9-F5F15583E120}" type="sibTrans" cxnId="{6BECA2A2-1E2D-4748-81A2-45503E3C9821}">
      <dgm:prSet/>
      <dgm:spPr/>
      <dgm:t>
        <a:bodyPr/>
        <a:lstStyle/>
        <a:p>
          <a:endParaRPr lang="en-US"/>
        </a:p>
      </dgm:t>
    </dgm:pt>
    <dgm:pt modelId="{8C172B2A-7696-464C-8991-A27416F0A760}">
      <dgm:prSet phldrT="[Text]"/>
      <dgm:spPr/>
      <dgm:t>
        <a:bodyPr/>
        <a:lstStyle/>
        <a:p>
          <a:r>
            <a:rPr lang="en-US" dirty="0" smtClean="0"/>
            <a:t>QA</a:t>
          </a:r>
          <a:endParaRPr lang="en-US" dirty="0"/>
        </a:p>
      </dgm:t>
    </dgm:pt>
    <dgm:pt modelId="{BD00A665-25B4-4763-A093-4E54472B44B9}" type="parTrans" cxnId="{D5D7034E-9886-4932-B147-7A036FE41E79}">
      <dgm:prSet/>
      <dgm:spPr/>
      <dgm:t>
        <a:bodyPr/>
        <a:lstStyle/>
        <a:p>
          <a:endParaRPr lang="en-US"/>
        </a:p>
      </dgm:t>
    </dgm:pt>
    <dgm:pt modelId="{8E1D9DF2-BA11-4B1A-B2BC-9259C052A16A}" type="sibTrans" cxnId="{D5D7034E-9886-4932-B147-7A036FE41E79}">
      <dgm:prSet/>
      <dgm:spPr/>
      <dgm:t>
        <a:bodyPr/>
        <a:lstStyle/>
        <a:p>
          <a:endParaRPr lang="en-US"/>
        </a:p>
      </dgm:t>
    </dgm:pt>
    <dgm:pt modelId="{020203D6-1F0C-4EE2-9E94-74C7187979A9}">
      <dgm:prSet phldrT="[Text]"/>
      <dgm:spPr/>
      <dgm:t>
        <a:bodyPr/>
        <a:lstStyle/>
        <a:p>
          <a:r>
            <a:rPr lang="en-US" dirty="0" smtClean="0"/>
            <a:t>APM</a:t>
          </a:r>
          <a:endParaRPr lang="en-US" dirty="0"/>
        </a:p>
      </dgm:t>
    </dgm:pt>
    <dgm:pt modelId="{3AFC3E9A-E775-40B1-84AA-8A0D9066F551}" type="parTrans" cxnId="{0E40C3CF-A57A-4EAB-A85A-13C1A3E5F9A2}">
      <dgm:prSet/>
      <dgm:spPr/>
      <dgm:t>
        <a:bodyPr/>
        <a:lstStyle/>
        <a:p>
          <a:endParaRPr lang="en-US"/>
        </a:p>
      </dgm:t>
    </dgm:pt>
    <dgm:pt modelId="{3BF95C05-2853-4112-8963-A5519E1CDD32}" type="sibTrans" cxnId="{0E40C3CF-A57A-4EAB-A85A-13C1A3E5F9A2}">
      <dgm:prSet/>
      <dgm:spPr/>
      <dgm:t>
        <a:bodyPr/>
        <a:lstStyle/>
        <a:p>
          <a:endParaRPr lang="en-US"/>
        </a:p>
      </dgm:t>
    </dgm:pt>
    <dgm:pt modelId="{C83BB64E-09A3-41B0-A6A9-AF4FD5987A7C}" type="pres">
      <dgm:prSet presAssocID="{8F029E1B-887F-42D6-A32D-C4E13AFA47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80656-0BDB-4097-9499-B61F94794697}" type="pres">
      <dgm:prSet presAssocID="{4C08BF83-2817-4814-85A9-03C8E77CD498}" presName="centerShape" presStyleLbl="node0" presStyleIdx="0" presStyleCnt="1"/>
      <dgm:spPr/>
      <dgm:t>
        <a:bodyPr/>
        <a:lstStyle/>
        <a:p>
          <a:endParaRPr lang="en-US"/>
        </a:p>
      </dgm:t>
    </dgm:pt>
    <dgm:pt modelId="{8B488F67-FE01-4C65-8AC2-18F20C0E15FE}" type="pres">
      <dgm:prSet presAssocID="{03DA9E6B-B14A-40BF-BCE3-8295BF2DE01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1EEBE492-2DD2-4A2E-95CA-B12B1334E6D9}" type="pres">
      <dgm:prSet presAssocID="{FC697886-D77E-40E2-A4AB-C7958FC31E3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2F8BF-4DDD-4BE0-834B-48A35B375237}" type="pres">
      <dgm:prSet presAssocID="{BD00A665-25B4-4763-A093-4E54472B44B9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1344CC43-1A90-4F9A-8962-19E83584E6B2}" type="pres">
      <dgm:prSet presAssocID="{8C172B2A-7696-464C-8991-A27416F0A76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548B1-0805-477F-B886-ED3F964C1A3D}" type="pres">
      <dgm:prSet presAssocID="{3AFC3E9A-E775-40B1-84AA-8A0D9066F55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E856AA6A-3BF6-437C-8024-2E6774445056}" type="pres">
      <dgm:prSet presAssocID="{020203D6-1F0C-4EE2-9E94-74C7187979A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52A896-3BDA-4477-AF40-5E6ABBE865CD}" type="presOf" srcId="{4C08BF83-2817-4814-85A9-03C8E77CD498}" destId="{C1D80656-0BDB-4097-9499-B61F94794697}" srcOrd="0" destOrd="0" presId="urn:microsoft.com/office/officeart/2005/8/layout/radial4"/>
    <dgm:cxn modelId="{E926A0ED-B686-44D8-9565-B22ADF560EEC}" type="presOf" srcId="{8C172B2A-7696-464C-8991-A27416F0A760}" destId="{1344CC43-1A90-4F9A-8962-19E83584E6B2}" srcOrd="0" destOrd="0" presId="urn:microsoft.com/office/officeart/2005/8/layout/radial4"/>
    <dgm:cxn modelId="{5750975D-46E1-4336-A5F3-E8D4FAF2EFA2}" type="presOf" srcId="{FC697886-D77E-40E2-A4AB-C7958FC31E30}" destId="{1EEBE492-2DD2-4A2E-95CA-B12B1334E6D9}" srcOrd="0" destOrd="0" presId="urn:microsoft.com/office/officeart/2005/8/layout/radial4"/>
    <dgm:cxn modelId="{0E40C3CF-A57A-4EAB-A85A-13C1A3E5F9A2}" srcId="{4C08BF83-2817-4814-85A9-03C8E77CD498}" destId="{020203D6-1F0C-4EE2-9E94-74C7187979A9}" srcOrd="2" destOrd="0" parTransId="{3AFC3E9A-E775-40B1-84AA-8A0D9066F551}" sibTransId="{3BF95C05-2853-4112-8963-A5519E1CDD32}"/>
    <dgm:cxn modelId="{A849464C-A0F7-4EFF-8AD1-AA85D8A92173}" type="presOf" srcId="{020203D6-1F0C-4EE2-9E94-74C7187979A9}" destId="{E856AA6A-3BF6-437C-8024-2E6774445056}" srcOrd="0" destOrd="0" presId="urn:microsoft.com/office/officeart/2005/8/layout/radial4"/>
    <dgm:cxn modelId="{EE8E00C7-A658-45A6-90BC-04E2DE0D4954}" type="presOf" srcId="{BD00A665-25B4-4763-A093-4E54472B44B9}" destId="{5DE2F8BF-4DDD-4BE0-834B-48A35B375237}" srcOrd="0" destOrd="0" presId="urn:microsoft.com/office/officeart/2005/8/layout/radial4"/>
    <dgm:cxn modelId="{D5D7034E-9886-4932-B147-7A036FE41E79}" srcId="{4C08BF83-2817-4814-85A9-03C8E77CD498}" destId="{8C172B2A-7696-464C-8991-A27416F0A760}" srcOrd="1" destOrd="0" parTransId="{BD00A665-25B4-4763-A093-4E54472B44B9}" sibTransId="{8E1D9DF2-BA11-4B1A-B2BC-9259C052A16A}"/>
    <dgm:cxn modelId="{5A85BA34-1C45-4219-A89C-4DCE08882AB1}" type="presOf" srcId="{3AFC3E9A-E775-40B1-84AA-8A0D9066F551}" destId="{BA3548B1-0805-477F-B886-ED3F964C1A3D}" srcOrd="0" destOrd="0" presId="urn:microsoft.com/office/officeart/2005/8/layout/radial4"/>
    <dgm:cxn modelId="{682C3E9F-6E65-4D1E-B2B9-21BD04F58961}" type="presOf" srcId="{8F029E1B-887F-42D6-A32D-C4E13AFA4748}" destId="{C83BB64E-09A3-41B0-A6A9-AF4FD5987A7C}" srcOrd="0" destOrd="0" presId="urn:microsoft.com/office/officeart/2005/8/layout/radial4"/>
    <dgm:cxn modelId="{8F6887C2-1273-4B90-8328-59878C3C9A71}" srcId="{8F029E1B-887F-42D6-A32D-C4E13AFA4748}" destId="{4C08BF83-2817-4814-85A9-03C8E77CD498}" srcOrd="0" destOrd="0" parTransId="{339646BC-8078-4023-9D61-7B34DCE6F8BB}" sibTransId="{86DFE1FE-EC6C-4724-9E1C-F98E5B849068}"/>
    <dgm:cxn modelId="{6BECA2A2-1E2D-4748-81A2-45503E3C9821}" srcId="{4C08BF83-2817-4814-85A9-03C8E77CD498}" destId="{FC697886-D77E-40E2-A4AB-C7958FC31E30}" srcOrd="0" destOrd="0" parTransId="{03DA9E6B-B14A-40BF-BCE3-8295BF2DE014}" sibTransId="{7B3C1294-6A0B-4D87-BAE9-F5F15583E120}"/>
    <dgm:cxn modelId="{E9D2B93E-8653-486F-8A14-095A5B85FCBD}" type="presOf" srcId="{03DA9E6B-B14A-40BF-BCE3-8295BF2DE014}" destId="{8B488F67-FE01-4C65-8AC2-18F20C0E15FE}" srcOrd="0" destOrd="0" presId="urn:microsoft.com/office/officeart/2005/8/layout/radial4"/>
    <dgm:cxn modelId="{4991A6CA-593C-4199-AA98-02177E0091C9}" type="presParOf" srcId="{C83BB64E-09A3-41B0-A6A9-AF4FD5987A7C}" destId="{C1D80656-0BDB-4097-9499-B61F94794697}" srcOrd="0" destOrd="0" presId="urn:microsoft.com/office/officeart/2005/8/layout/radial4"/>
    <dgm:cxn modelId="{B105D3D0-7BA0-4831-8CAF-477B5DCAA2F8}" type="presParOf" srcId="{C83BB64E-09A3-41B0-A6A9-AF4FD5987A7C}" destId="{8B488F67-FE01-4C65-8AC2-18F20C0E15FE}" srcOrd="1" destOrd="0" presId="urn:microsoft.com/office/officeart/2005/8/layout/radial4"/>
    <dgm:cxn modelId="{EA06A38C-532C-44B7-B634-D69D2D195F58}" type="presParOf" srcId="{C83BB64E-09A3-41B0-A6A9-AF4FD5987A7C}" destId="{1EEBE492-2DD2-4A2E-95CA-B12B1334E6D9}" srcOrd="2" destOrd="0" presId="urn:microsoft.com/office/officeart/2005/8/layout/radial4"/>
    <dgm:cxn modelId="{48E57B0A-8A1D-47A8-9CD1-446BA29F5972}" type="presParOf" srcId="{C83BB64E-09A3-41B0-A6A9-AF4FD5987A7C}" destId="{5DE2F8BF-4DDD-4BE0-834B-48A35B375237}" srcOrd="3" destOrd="0" presId="urn:microsoft.com/office/officeart/2005/8/layout/radial4"/>
    <dgm:cxn modelId="{DEEEA074-A83A-4783-AC3E-7745C2C5DCDB}" type="presParOf" srcId="{C83BB64E-09A3-41B0-A6A9-AF4FD5987A7C}" destId="{1344CC43-1A90-4F9A-8962-19E83584E6B2}" srcOrd="4" destOrd="0" presId="urn:microsoft.com/office/officeart/2005/8/layout/radial4"/>
    <dgm:cxn modelId="{76F3475B-A78E-41FD-B606-972AF96741F4}" type="presParOf" srcId="{C83BB64E-09A3-41B0-A6A9-AF4FD5987A7C}" destId="{BA3548B1-0805-477F-B886-ED3F964C1A3D}" srcOrd="5" destOrd="0" presId="urn:microsoft.com/office/officeart/2005/8/layout/radial4"/>
    <dgm:cxn modelId="{3E933B40-E3D9-4E56-9D89-87B0E553223A}" type="presParOf" srcId="{C83BB64E-09A3-41B0-A6A9-AF4FD5987A7C}" destId="{E856AA6A-3BF6-437C-8024-2E677444505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029E1B-887F-42D6-A32D-C4E13AFA4748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8BF83-2817-4814-85A9-03C8E77CD498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339646BC-8078-4023-9D61-7B34DCE6F8BB}" type="parTrans" cxnId="{8F6887C2-1273-4B90-8328-59878C3C9A71}">
      <dgm:prSet/>
      <dgm:spPr/>
      <dgm:t>
        <a:bodyPr/>
        <a:lstStyle/>
        <a:p>
          <a:endParaRPr lang="en-US"/>
        </a:p>
      </dgm:t>
    </dgm:pt>
    <dgm:pt modelId="{86DFE1FE-EC6C-4724-9E1C-F98E5B849068}" type="sibTrans" cxnId="{8F6887C2-1273-4B90-8328-59878C3C9A71}">
      <dgm:prSet/>
      <dgm:spPr/>
      <dgm:t>
        <a:bodyPr/>
        <a:lstStyle/>
        <a:p>
          <a:endParaRPr lang="en-US"/>
        </a:p>
      </dgm:t>
    </dgm:pt>
    <dgm:pt modelId="{FC697886-D77E-40E2-A4AB-C7958FC31E30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03DA9E6B-B14A-40BF-BCE3-8295BF2DE014}" type="parTrans" cxnId="{6BECA2A2-1E2D-4748-81A2-45503E3C9821}">
      <dgm:prSet/>
      <dgm:spPr/>
      <dgm:t>
        <a:bodyPr/>
        <a:lstStyle/>
        <a:p>
          <a:endParaRPr lang="en-US"/>
        </a:p>
      </dgm:t>
    </dgm:pt>
    <dgm:pt modelId="{7B3C1294-6A0B-4D87-BAE9-F5F15583E120}" type="sibTrans" cxnId="{6BECA2A2-1E2D-4748-81A2-45503E3C9821}">
      <dgm:prSet/>
      <dgm:spPr/>
      <dgm:t>
        <a:bodyPr/>
        <a:lstStyle/>
        <a:p>
          <a:endParaRPr lang="en-US"/>
        </a:p>
      </dgm:t>
    </dgm:pt>
    <dgm:pt modelId="{8C172B2A-7696-464C-8991-A27416F0A760}">
      <dgm:prSet phldrT="[Text]"/>
      <dgm:spPr/>
      <dgm:t>
        <a:bodyPr/>
        <a:lstStyle/>
        <a:p>
          <a:r>
            <a:rPr lang="en-US" dirty="0" smtClean="0"/>
            <a:t>Configuration</a:t>
          </a:r>
        </a:p>
        <a:p>
          <a:r>
            <a:rPr lang="en-US" dirty="0" smtClean="0"/>
            <a:t>Management</a:t>
          </a:r>
          <a:endParaRPr lang="en-US" dirty="0"/>
        </a:p>
      </dgm:t>
    </dgm:pt>
    <dgm:pt modelId="{BD00A665-25B4-4763-A093-4E54472B44B9}" type="parTrans" cxnId="{D5D7034E-9886-4932-B147-7A036FE41E79}">
      <dgm:prSet/>
      <dgm:spPr/>
      <dgm:t>
        <a:bodyPr/>
        <a:lstStyle/>
        <a:p>
          <a:endParaRPr lang="en-US"/>
        </a:p>
      </dgm:t>
    </dgm:pt>
    <dgm:pt modelId="{8E1D9DF2-BA11-4B1A-B2BC-9259C052A16A}" type="sibTrans" cxnId="{D5D7034E-9886-4932-B147-7A036FE41E79}">
      <dgm:prSet/>
      <dgm:spPr/>
      <dgm:t>
        <a:bodyPr/>
        <a:lstStyle/>
        <a:p>
          <a:endParaRPr lang="en-US"/>
        </a:p>
      </dgm:t>
    </dgm:pt>
    <dgm:pt modelId="{020203D6-1F0C-4EE2-9E94-74C7187979A9}">
      <dgm:prSet phldrT="[Text]"/>
      <dgm:spPr/>
      <dgm:t>
        <a:bodyPr/>
        <a:lstStyle/>
        <a:p>
          <a:r>
            <a:rPr lang="en-US" dirty="0" smtClean="0"/>
            <a:t>DBA</a:t>
          </a:r>
          <a:endParaRPr lang="en-US" dirty="0"/>
        </a:p>
      </dgm:t>
    </dgm:pt>
    <dgm:pt modelId="{3AFC3E9A-E775-40B1-84AA-8A0D9066F551}" type="parTrans" cxnId="{0E40C3CF-A57A-4EAB-A85A-13C1A3E5F9A2}">
      <dgm:prSet/>
      <dgm:spPr/>
      <dgm:t>
        <a:bodyPr/>
        <a:lstStyle/>
        <a:p>
          <a:endParaRPr lang="en-US"/>
        </a:p>
      </dgm:t>
    </dgm:pt>
    <dgm:pt modelId="{3BF95C05-2853-4112-8963-A5519E1CDD32}" type="sibTrans" cxnId="{0E40C3CF-A57A-4EAB-A85A-13C1A3E5F9A2}">
      <dgm:prSet/>
      <dgm:spPr/>
      <dgm:t>
        <a:bodyPr/>
        <a:lstStyle/>
        <a:p>
          <a:endParaRPr lang="en-US"/>
        </a:p>
      </dgm:t>
    </dgm:pt>
    <dgm:pt modelId="{C83BB64E-09A3-41B0-A6A9-AF4FD5987A7C}" type="pres">
      <dgm:prSet presAssocID="{8F029E1B-887F-42D6-A32D-C4E13AFA47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80656-0BDB-4097-9499-B61F94794697}" type="pres">
      <dgm:prSet presAssocID="{4C08BF83-2817-4814-85A9-03C8E77CD498}" presName="centerShape" presStyleLbl="node0" presStyleIdx="0" presStyleCnt="1"/>
      <dgm:spPr/>
      <dgm:t>
        <a:bodyPr/>
        <a:lstStyle/>
        <a:p>
          <a:endParaRPr lang="en-US"/>
        </a:p>
      </dgm:t>
    </dgm:pt>
    <dgm:pt modelId="{8B488F67-FE01-4C65-8AC2-18F20C0E15FE}" type="pres">
      <dgm:prSet presAssocID="{03DA9E6B-B14A-40BF-BCE3-8295BF2DE01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1EEBE492-2DD2-4A2E-95CA-B12B1334E6D9}" type="pres">
      <dgm:prSet presAssocID="{FC697886-D77E-40E2-A4AB-C7958FC31E3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2F8BF-4DDD-4BE0-834B-48A35B375237}" type="pres">
      <dgm:prSet presAssocID="{BD00A665-25B4-4763-A093-4E54472B44B9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1344CC43-1A90-4F9A-8962-19E83584E6B2}" type="pres">
      <dgm:prSet presAssocID="{8C172B2A-7696-464C-8991-A27416F0A76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548B1-0805-477F-B886-ED3F964C1A3D}" type="pres">
      <dgm:prSet presAssocID="{3AFC3E9A-E775-40B1-84AA-8A0D9066F55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E856AA6A-3BF6-437C-8024-2E6774445056}" type="pres">
      <dgm:prSet presAssocID="{020203D6-1F0C-4EE2-9E94-74C7187979A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D717A4-121A-4983-B7B5-C05367BD69F5}" type="presOf" srcId="{03DA9E6B-B14A-40BF-BCE3-8295BF2DE014}" destId="{8B488F67-FE01-4C65-8AC2-18F20C0E15FE}" srcOrd="0" destOrd="0" presId="urn:microsoft.com/office/officeart/2005/8/layout/radial4"/>
    <dgm:cxn modelId="{BBDEE10F-5A27-4F85-A627-9A897ED65A19}" type="presOf" srcId="{8F029E1B-887F-42D6-A32D-C4E13AFA4748}" destId="{C83BB64E-09A3-41B0-A6A9-AF4FD5987A7C}" srcOrd="0" destOrd="0" presId="urn:microsoft.com/office/officeart/2005/8/layout/radial4"/>
    <dgm:cxn modelId="{FDAC8E1A-9B90-4CBF-9C6C-713658FCADBB}" type="presOf" srcId="{8C172B2A-7696-464C-8991-A27416F0A760}" destId="{1344CC43-1A90-4F9A-8962-19E83584E6B2}" srcOrd="0" destOrd="0" presId="urn:microsoft.com/office/officeart/2005/8/layout/radial4"/>
    <dgm:cxn modelId="{4EB61A1E-3D59-4BEB-B3B1-3EB94D4440D3}" type="presOf" srcId="{FC697886-D77E-40E2-A4AB-C7958FC31E30}" destId="{1EEBE492-2DD2-4A2E-95CA-B12B1334E6D9}" srcOrd="0" destOrd="0" presId="urn:microsoft.com/office/officeart/2005/8/layout/radial4"/>
    <dgm:cxn modelId="{0E40C3CF-A57A-4EAB-A85A-13C1A3E5F9A2}" srcId="{4C08BF83-2817-4814-85A9-03C8E77CD498}" destId="{020203D6-1F0C-4EE2-9E94-74C7187979A9}" srcOrd="2" destOrd="0" parTransId="{3AFC3E9A-E775-40B1-84AA-8A0D9066F551}" sibTransId="{3BF95C05-2853-4112-8963-A5519E1CDD32}"/>
    <dgm:cxn modelId="{289772D3-7849-40AF-8C6F-8F073529E421}" type="presOf" srcId="{4C08BF83-2817-4814-85A9-03C8E77CD498}" destId="{C1D80656-0BDB-4097-9499-B61F94794697}" srcOrd="0" destOrd="0" presId="urn:microsoft.com/office/officeart/2005/8/layout/radial4"/>
    <dgm:cxn modelId="{D5D7034E-9886-4932-B147-7A036FE41E79}" srcId="{4C08BF83-2817-4814-85A9-03C8E77CD498}" destId="{8C172B2A-7696-464C-8991-A27416F0A760}" srcOrd="1" destOrd="0" parTransId="{BD00A665-25B4-4763-A093-4E54472B44B9}" sibTransId="{8E1D9DF2-BA11-4B1A-B2BC-9259C052A16A}"/>
    <dgm:cxn modelId="{500FFB86-BDEB-4849-A508-5AD36471B50C}" type="presOf" srcId="{BD00A665-25B4-4763-A093-4E54472B44B9}" destId="{5DE2F8BF-4DDD-4BE0-834B-48A35B375237}" srcOrd="0" destOrd="0" presId="urn:microsoft.com/office/officeart/2005/8/layout/radial4"/>
    <dgm:cxn modelId="{EE0CA3B1-0107-4289-8376-63FC398216B0}" type="presOf" srcId="{3AFC3E9A-E775-40B1-84AA-8A0D9066F551}" destId="{BA3548B1-0805-477F-B886-ED3F964C1A3D}" srcOrd="0" destOrd="0" presId="urn:microsoft.com/office/officeart/2005/8/layout/radial4"/>
    <dgm:cxn modelId="{0652D37A-C4A9-490C-A384-3EAD614888F8}" type="presOf" srcId="{020203D6-1F0C-4EE2-9E94-74C7187979A9}" destId="{E856AA6A-3BF6-437C-8024-2E6774445056}" srcOrd="0" destOrd="0" presId="urn:microsoft.com/office/officeart/2005/8/layout/radial4"/>
    <dgm:cxn modelId="{8F6887C2-1273-4B90-8328-59878C3C9A71}" srcId="{8F029E1B-887F-42D6-A32D-C4E13AFA4748}" destId="{4C08BF83-2817-4814-85A9-03C8E77CD498}" srcOrd="0" destOrd="0" parTransId="{339646BC-8078-4023-9D61-7B34DCE6F8BB}" sibTransId="{86DFE1FE-EC6C-4724-9E1C-F98E5B849068}"/>
    <dgm:cxn modelId="{6BECA2A2-1E2D-4748-81A2-45503E3C9821}" srcId="{4C08BF83-2817-4814-85A9-03C8E77CD498}" destId="{FC697886-D77E-40E2-A4AB-C7958FC31E30}" srcOrd="0" destOrd="0" parTransId="{03DA9E6B-B14A-40BF-BCE3-8295BF2DE014}" sibTransId="{7B3C1294-6A0B-4D87-BAE9-F5F15583E120}"/>
    <dgm:cxn modelId="{0F30C1BE-5EC3-4847-91CF-BB6EDCFE3361}" type="presParOf" srcId="{C83BB64E-09A3-41B0-A6A9-AF4FD5987A7C}" destId="{C1D80656-0BDB-4097-9499-B61F94794697}" srcOrd="0" destOrd="0" presId="urn:microsoft.com/office/officeart/2005/8/layout/radial4"/>
    <dgm:cxn modelId="{59A311AC-3B81-4D65-B764-A7BDCC2A3730}" type="presParOf" srcId="{C83BB64E-09A3-41B0-A6A9-AF4FD5987A7C}" destId="{8B488F67-FE01-4C65-8AC2-18F20C0E15FE}" srcOrd="1" destOrd="0" presId="urn:microsoft.com/office/officeart/2005/8/layout/radial4"/>
    <dgm:cxn modelId="{E7BE0FF0-420A-4C7F-A2A4-F574C776C3BF}" type="presParOf" srcId="{C83BB64E-09A3-41B0-A6A9-AF4FD5987A7C}" destId="{1EEBE492-2DD2-4A2E-95CA-B12B1334E6D9}" srcOrd="2" destOrd="0" presId="urn:microsoft.com/office/officeart/2005/8/layout/radial4"/>
    <dgm:cxn modelId="{654E3401-B13C-47A9-8378-457263B0F0F3}" type="presParOf" srcId="{C83BB64E-09A3-41B0-A6A9-AF4FD5987A7C}" destId="{5DE2F8BF-4DDD-4BE0-834B-48A35B375237}" srcOrd="3" destOrd="0" presId="urn:microsoft.com/office/officeart/2005/8/layout/radial4"/>
    <dgm:cxn modelId="{5AF3F470-3E99-4B09-9F61-BEEF8348DFB4}" type="presParOf" srcId="{C83BB64E-09A3-41B0-A6A9-AF4FD5987A7C}" destId="{1344CC43-1A90-4F9A-8962-19E83584E6B2}" srcOrd="4" destOrd="0" presId="urn:microsoft.com/office/officeart/2005/8/layout/radial4"/>
    <dgm:cxn modelId="{22B868F4-3DD4-423E-8E90-97286478FB59}" type="presParOf" srcId="{C83BB64E-09A3-41B0-A6A9-AF4FD5987A7C}" destId="{BA3548B1-0805-477F-B886-ED3F964C1A3D}" srcOrd="5" destOrd="0" presId="urn:microsoft.com/office/officeart/2005/8/layout/radial4"/>
    <dgm:cxn modelId="{7370CCED-F2DE-4E03-9A46-B6584A0E4E1A}" type="presParOf" srcId="{C83BB64E-09A3-41B0-A6A9-AF4FD5987A7C}" destId="{E856AA6A-3BF6-437C-8024-2E677444505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0656-0BDB-4097-9499-B61F94794697}">
      <dsp:nvSpPr>
        <dsp:cNvPr id="0" name=""/>
        <dsp:cNvSpPr/>
      </dsp:nvSpPr>
      <dsp:spPr>
        <a:xfrm>
          <a:off x="2002632" y="2116069"/>
          <a:ext cx="1658388" cy="1658388"/>
        </a:xfrm>
        <a:prstGeom prst="ellipse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Code</a:t>
          </a:r>
          <a:endParaRPr lang="en-US" sz="4200" kern="1200" dirty="0"/>
        </a:p>
      </dsp:txBody>
      <dsp:txXfrm>
        <a:off x="2245497" y="2358934"/>
        <a:ext cx="1172658" cy="1172658"/>
      </dsp:txXfrm>
    </dsp:sp>
    <dsp:sp modelId="{8B488F67-FE01-4C65-8AC2-18F20C0E15FE}">
      <dsp:nvSpPr>
        <dsp:cNvPr id="0" name=""/>
        <dsp:cNvSpPr/>
      </dsp:nvSpPr>
      <dsp:spPr>
        <a:xfrm rot="12900000">
          <a:off x="809644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492-2DD2-4A2E-95CA-B12B1334E6D9}">
      <dsp:nvSpPr>
        <dsp:cNvPr id="0" name=""/>
        <dsp:cNvSpPr/>
      </dsp:nvSpPr>
      <dsp:spPr>
        <a:xfrm>
          <a:off x="14876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185682" y="1024869"/>
        <a:ext cx="1501639" cy="1186545"/>
      </dsp:txXfrm>
    </dsp:sp>
    <dsp:sp modelId="{5DE2F8BF-4DDD-4BE0-834B-48A35B375237}">
      <dsp:nvSpPr>
        <dsp:cNvPr id="0" name=""/>
        <dsp:cNvSpPr/>
      </dsp:nvSpPr>
      <dsp:spPr>
        <a:xfrm rot="16200000">
          <a:off x="2130367" y="1096637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CC43-1A90-4F9A-8962-19E83584E6B2}">
      <dsp:nvSpPr>
        <dsp:cNvPr id="0" name=""/>
        <dsp:cNvSpPr/>
      </dsp:nvSpPr>
      <dsp:spPr>
        <a:xfrm>
          <a:off x="2044092" y="1311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Configuration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Management</a:t>
          </a:r>
          <a:endParaRPr lang="en-US" sz="2000" kern="1200" dirty="0"/>
        </a:p>
      </dsp:txBody>
      <dsp:txXfrm>
        <a:off x="2081007" y="38226"/>
        <a:ext cx="1501639" cy="1186545"/>
      </dsp:txXfrm>
    </dsp:sp>
    <dsp:sp modelId="{BA3548B1-0805-477F-B886-ED3F964C1A3D}">
      <dsp:nvSpPr>
        <dsp:cNvPr id="0" name=""/>
        <dsp:cNvSpPr/>
      </dsp:nvSpPr>
      <dsp:spPr>
        <a:xfrm rot="19500000">
          <a:off x="3451090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AA6A-3BF6-437C-8024-2E6774445056}">
      <dsp:nvSpPr>
        <dsp:cNvPr id="0" name=""/>
        <dsp:cNvSpPr/>
      </dsp:nvSpPr>
      <dsp:spPr>
        <a:xfrm>
          <a:off x="393941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Operations</a:t>
          </a:r>
          <a:endParaRPr lang="en-US" sz="2000" kern="1200" dirty="0"/>
        </a:p>
      </dsp:txBody>
      <dsp:txXfrm>
        <a:off x="3976332" y="1024869"/>
        <a:ext cx="1501639" cy="1186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0656-0BDB-4097-9499-B61F94794697}">
      <dsp:nvSpPr>
        <dsp:cNvPr id="0" name=""/>
        <dsp:cNvSpPr/>
      </dsp:nvSpPr>
      <dsp:spPr>
        <a:xfrm>
          <a:off x="2067233" y="2018849"/>
          <a:ext cx="1529186" cy="1529186"/>
        </a:xfrm>
        <a:prstGeom prst="ellipse">
          <a:avLst/>
        </a:prstGeom>
        <a:gradFill rotWithShape="1">
          <a:gsLst>
            <a:gs pos="0">
              <a:schemeClr val="accent6">
                <a:tint val="100000"/>
                <a:shade val="100000"/>
                <a:satMod val="130000"/>
              </a:schemeClr>
            </a:gs>
            <a:gs pos="100000">
              <a:schemeClr val="accent6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Environ</a:t>
          </a:r>
          <a:br>
            <a:rPr lang="en-US" sz="2600" kern="1200" dirty="0" smtClean="0"/>
          </a:br>
          <a:r>
            <a:rPr lang="en-US" sz="2600" kern="1200" dirty="0" err="1" smtClean="0"/>
            <a:t>ments</a:t>
          </a:r>
          <a:endParaRPr lang="en-US" sz="2600" kern="1200" dirty="0"/>
        </a:p>
      </dsp:txBody>
      <dsp:txXfrm>
        <a:off x="2291177" y="2242793"/>
        <a:ext cx="1081298" cy="1081298"/>
      </dsp:txXfrm>
    </dsp:sp>
    <dsp:sp modelId="{8B488F67-FE01-4C65-8AC2-18F20C0E15FE}">
      <dsp:nvSpPr>
        <dsp:cNvPr id="0" name=""/>
        <dsp:cNvSpPr/>
      </dsp:nvSpPr>
      <dsp:spPr>
        <a:xfrm rot="11700000">
          <a:off x="704546" y="2174571"/>
          <a:ext cx="1336379" cy="43581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492-2DD2-4A2E-95CA-B12B1334E6D9}">
      <dsp:nvSpPr>
        <dsp:cNvPr id="0" name=""/>
        <dsp:cNvSpPr/>
      </dsp:nvSpPr>
      <dsp:spPr>
        <a:xfrm>
          <a:off x="951" y="1638449"/>
          <a:ext cx="1452727" cy="116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Development</a:t>
          </a:r>
          <a:endParaRPr lang="en-US" sz="1800" kern="1200" dirty="0"/>
        </a:p>
      </dsp:txBody>
      <dsp:txXfrm>
        <a:off x="34990" y="1672488"/>
        <a:ext cx="1384649" cy="1094103"/>
      </dsp:txXfrm>
    </dsp:sp>
    <dsp:sp modelId="{5DE2F8BF-4DDD-4BE0-834B-48A35B375237}">
      <dsp:nvSpPr>
        <dsp:cNvPr id="0" name=""/>
        <dsp:cNvSpPr/>
      </dsp:nvSpPr>
      <dsp:spPr>
        <a:xfrm rot="14700000">
          <a:off x="1525246" y="1196500"/>
          <a:ext cx="1336379" cy="43581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CC43-1A90-4F9A-8962-19E83584E6B2}">
      <dsp:nvSpPr>
        <dsp:cNvPr id="0" name=""/>
        <dsp:cNvSpPr/>
      </dsp:nvSpPr>
      <dsp:spPr>
        <a:xfrm>
          <a:off x="1184683" y="227732"/>
          <a:ext cx="1452727" cy="116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Configuration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Management</a:t>
          </a:r>
          <a:endParaRPr lang="en-US" sz="1800" kern="1200" dirty="0"/>
        </a:p>
      </dsp:txBody>
      <dsp:txXfrm>
        <a:off x="1218722" y="261771"/>
        <a:ext cx="1384649" cy="1094103"/>
      </dsp:txXfrm>
    </dsp:sp>
    <dsp:sp modelId="{A5DEAA65-DAC4-4A46-8941-679DA338EE79}">
      <dsp:nvSpPr>
        <dsp:cNvPr id="0" name=""/>
        <dsp:cNvSpPr/>
      </dsp:nvSpPr>
      <dsp:spPr>
        <a:xfrm rot="17700000">
          <a:off x="2802028" y="1196500"/>
          <a:ext cx="1336379" cy="43581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97AD5-2D27-E345-9596-0096121117DC}">
      <dsp:nvSpPr>
        <dsp:cNvPr id="0" name=""/>
        <dsp:cNvSpPr/>
      </dsp:nvSpPr>
      <dsp:spPr>
        <a:xfrm>
          <a:off x="3026243" y="227732"/>
          <a:ext cx="1452727" cy="116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Server Team</a:t>
          </a:r>
          <a:endParaRPr lang="en-US" sz="1800" kern="1200" dirty="0"/>
        </a:p>
      </dsp:txBody>
      <dsp:txXfrm>
        <a:off x="3060282" y="261771"/>
        <a:ext cx="1384649" cy="1094103"/>
      </dsp:txXfrm>
    </dsp:sp>
    <dsp:sp modelId="{BA3548B1-0805-477F-B886-ED3F964C1A3D}">
      <dsp:nvSpPr>
        <dsp:cNvPr id="0" name=""/>
        <dsp:cNvSpPr/>
      </dsp:nvSpPr>
      <dsp:spPr>
        <a:xfrm rot="20700000">
          <a:off x="3622727" y="2174571"/>
          <a:ext cx="1336379" cy="43581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AA6A-3BF6-437C-8024-2E6774445056}">
      <dsp:nvSpPr>
        <dsp:cNvPr id="0" name=""/>
        <dsp:cNvSpPr/>
      </dsp:nvSpPr>
      <dsp:spPr>
        <a:xfrm>
          <a:off x="4209975" y="1638449"/>
          <a:ext cx="1452727" cy="11621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Operations</a:t>
          </a:r>
          <a:endParaRPr lang="en-US" sz="1800" kern="1200" dirty="0"/>
        </a:p>
      </dsp:txBody>
      <dsp:txXfrm>
        <a:off x="4244014" y="1672488"/>
        <a:ext cx="1384649" cy="10941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0656-0BDB-4097-9499-B61F94794697}">
      <dsp:nvSpPr>
        <dsp:cNvPr id="0" name=""/>
        <dsp:cNvSpPr/>
      </dsp:nvSpPr>
      <dsp:spPr>
        <a:xfrm>
          <a:off x="2002632" y="2116069"/>
          <a:ext cx="1658388" cy="1658388"/>
        </a:xfrm>
        <a:prstGeom prst="ellipse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Tests</a:t>
          </a:r>
          <a:endParaRPr lang="en-US" sz="4200" kern="1200" dirty="0"/>
        </a:p>
      </dsp:txBody>
      <dsp:txXfrm>
        <a:off x="2245497" y="2358934"/>
        <a:ext cx="1172658" cy="1172658"/>
      </dsp:txXfrm>
    </dsp:sp>
    <dsp:sp modelId="{8B488F67-FE01-4C65-8AC2-18F20C0E15FE}">
      <dsp:nvSpPr>
        <dsp:cNvPr id="0" name=""/>
        <dsp:cNvSpPr/>
      </dsp:nvSpPr>
      <dsp:spPr>
        <a:xfrm rot="12900000">
          <a:off x="809644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492-2DD2-4A2E-95CA-B12B1334E6D9}">
      <dsp:nvSpPr>
        <dsp:cNvPr id="0" name=""/>
        <dsp:cNvSpPr/>
      </dsp:nvSpPr>
      <dsp:spPr>
        <a:xfrm>
          <a:off x="14876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185682" y="1024869"/>
        <a:ext cx="1501639" cy="1186545"/>
      </dsp:txXfrm>
    </dsp:sp>
    <dsp:sp modelId="{5DE2F8BF-4DDD-4BE0-834B-48A35B375237}">
      <dsp:nvSpPr>
        <dsp:cNvPr id="0" name=""/>
        <dsp:cNvSpPr/>
      </dsp:nvSpPr>
      <dsp:spPr>
        <a:xfrm rot="16200000">
          <a:off x="2130367" y="1096637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CC43-1A90-4F9A-8962-19E83584E6B2}">
      <dsp:nvSpPr>
        <dsp:cNvPr id="0" name=""/>
        <dsp:cNvSpPr/>
      </dsp:nvSpPr>
      <dsp:spPr>
        <a:xfrm>
          <a:off x="2044092" y="1311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QA</a:t>
          </a:r>
          <a:endParaRPr lang="en-US" sz="2000" kern="1200" dirty="0"/>
        </a:p>
      </dsp:txBody>
      <dsp:txXfrm>
        <a:off x="2081007" y="38226"/>
        <a:ext cx="1501639" cy="1186545"/>
      </dsp:txXfrm>
    </dsp:sp>
    <dsp:sp modelId="{BA3548B1-0805-477F-B886-ED3F964C1A3D}">
      <dsp:nvSpPr>
        <dsp:cNvPr id="0" name=""/>
        <dsp:cNvSpPr/>
      </dsp:nvSpPr>
      <dsp:spPr>
        <a:xfrm rot="19500000">
          <a:off x="3451090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AA6A-3BF6-437C-8024-2E6774445056}">
      <dsp:nvSpPr>
        <dsp:cNvPr id="0" name=""/>
        <dsp:cNvSpPr/>
      </dsp:nvSpPr>
      <dsp:spPr>
        <a:xfrm>
          <a:off x="393941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APM</a:t>
          </a:r>
          <a:endParaRPr lang="en-US" sz="2000" kern="1200" dirty="0"/>
        </a:p>
      </dsp:txBody>
      <dsp:txXfrm>
        <a:off x="3976332" y="1024869"/>
        <a:ext cx="1501639" cy="11865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80656-0BDB-4097-9499-B61F94794697}">
      <dsp:nvSpPr>
        <dsp:cNvPr id="0" name=""/>
        <dsp:cNvSpPr/>
      </dsp:nvSpPr>
      <dsp:spPr>
        <a:xfrm>
          <a:off x="2002632" y="2116069"/>
          <a:ext cx="1658388" cy="1658388"/>
        </a:xfrm>
        <a:prstGeom prst="ellipse">
          <a:avLst/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Data</a:t>
          </a:r>
          <a:endParaRPr lang="en-US" sz="4600" kern="1200" dirty="0"/>
        </a:p>
      </dsp:txBody>
      <dsp:txXfrm>
        <a:off x="2245497" y="2358934"/>
        <a:ext cx="1172658" cy="1172658"/>
      </dsp:txXfrm>
    </dsp:sp>
    <dsp:sp modelId="{8B488F67-FE01-4C65-8AC2-18F20C0E15FE}">
      <dsp:nvSpPr>
        <dsp:cNvPr id="0" name=""/>
        <dsp:cNvSpPr/>
      </dsp:nvSpPr>
      <dsp:spPr>
        <a:xfrm rot="12900000">
          <a:off x="809644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492-2DD2-4A2E-95CA-B12B1334E6D9}">
      <dsp:nvSpPr>
        <dsp:cNvPr id="0" name=""/>
        <dsp:cNvSpPr/>
      </dsp:nvSpPr>
      <dsp:spPr>
        <a:xfrm>
          <a:off x="14876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Development</a:t>
          </a:r>
          <a:endParaRPr lang="en-US" sz="2000" kern="1200" dirty="0"/>
        </a:p>
      </dsp:txBody>
      <dsp:txXfrm>
        <a:off x="185682" y="1024869"/>
        <a:ext cx="1501639" cy="1186545"/>
      </dsp:txXfrm>
    </dsp:sp>
    <dsp:sp modelId="{5DE2F8BF-4DDD-4BE0-834B-48A35B375237}">
      <dsp:nvSpPr>
        <dsp:cNvPr id="0" name=""/>
        <dsp:cNvSpPr/>
      </dsp:nvSpPr>
      <dsp:spPr>
        <a:xfrm rot="16200000">
          <a:off x="2130367" y="1096637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CC43-1A90-4F9A-8962-19E83584E6B2}">
      <dsp:nvSpPr>
        <dsp:cNvPr id="0" name=""/>
        <dsp:cNvSpPr/>
      </dsp:nvSpPr>
      <dsp:spPr>
        <a:xfrm>
          <a:off x="2044092" y="1311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Configuration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Management</a:t>
          </a:r>
          <a:endParaRPr lang="en-US" sz="2000" kern="1200" dirty="0"/>
        </a:p>
      </dsp:txBody>
      <dsp:txXfrm>
        <a:off x="2081007" y="38226"/>
        <a:ext cx="1501639" cy="1186545"/>
      </dsp:txXfrm>
    </dsp:sp>
    <dsp:sp modelId="{BA3548B1-0805-477F-B886-ED3F964C1A3D}">
      <dsp:nvSpPr>
        <dsp:cNvPr id="0" name=""/>
        <dsp:cNvSpPr/>
      </dsp:nvSpPr>
      <dsp:spPr>
        <a:xfrm rot="19500000">
          <a:off x="3451090" y="1784162"/>
          <a:ext cx="1402919" cy="4726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AA6A-3BF6-437C-8024-2E6774445056}">
      <dsp:nvSpPr>
        <dsp:cNvPr id="0" name=""/>
        <dsp:cNvSpPr/>
      </dsp:nvSpPr>
      <dsp:spPr>
        <a:xfrm>
          <a:off x="3939417" y="987954"/>
          <a:ext cx="1575469" cy="1260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DBA</a:t>
          </a:r>
          <a:endParaRPr lang="en-US" sz="2000" kern="1200" dirty="0"/>
        </a:p>
      </dsp:txBody>
      <dsp:txXfrm>
        <a:off x="3976332" y="1024869"/>
        <a:ext cx="1501639" cy="1186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0CC8BCDB-8BA4-784E-83B0-E8F7AD7D3B19}" type="datetimeFigureOut">
              <a:rPr lang="en-US" smtClean="0"/>
              <a:pPr/>
              <a:t>10/17/15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DB03082-FDB1-6F44-88CD-E41BAAD78A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86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6479614C-F2CA-D140-B4F8-64F76FADF007}" type="datetimeFigureOut">
              <a:rPr lang="en-US" smtClean="0"/>
              <a:pPr/>
              <a:t>10/17/15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77E6247B-353E-1046-88E1-97B5BB73F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68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565159" y="3502152"/>
            <a:ext cx="2450592" cy="2450592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vert="horz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4206240" y="2679192"/>
            <a:ext cx="2459736" cy="2459736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vert="horz"/>
          <a:lstStyle>
            <a:lvl1pPr marL="0" indent="0" algn="ctr">
              <a:buFontTx/>
              <a:buNone/>
              <a:defRPr sz="18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3"/>
          <p:cNvSpPr>
            <a:spLocks noGrp="1" noChangeAspect="1"/>
          </p:cNvSpPr>
          <p:nvPr>
            <p:ph type="pic" sz="quarter" idx="20"/>
          </p:nvPr>
        </p:nvSpPr>
        <p:spPr>
          <a:xfrm>
            <a:off x="6263640" y="3090672"/>
            <a:ext cx="2459736" cy="2459736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vert="horz"/>
          <a:lstStyle>
            <a:lvl1pPr marL="0" indent="0" algn="ctr">
              <a:buFontTx/>
              <a:buNone/>
              <a:defRPr sz="18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3"/>
          <p:cNvSpPr>
            <a:spLocks noGrp="1" noChangeAspect="1"/>
          </p:cNvSpPr>
          <p:nvPr>
            <p:ph type="pic" sz="quarter" idx="21"/>
          </p:nvPr>
        </p:nvSpPr>
        <p:spPr>
          <a:xfrm>
            <a:off x="7086600" y="1444752"/>
            <a:ext cx="2459736" cy="2459736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 vert="horz"/>
          <a:lstStyle>
            <a:lvl1pPr marL="0" indent="0" algn="ctr">
              <a:buFontTx/>
              <a:buNone/>
              <a:defRPr sz="1800">
                <a:latin typeface="Arial"/>
              </a:defRPr>
            </a:lvl1pPr>
          </a:lstStyle>
          <a:p>
            <a:endParaRPr lang="en-US" dirty="0"/>
          </a:p>
        </p:txBody>
      </p:sp>
      <p:pic>
        <p:nvPicPr>
          <p:cNvPr id="19" name="Picture 18" descr="Logo_titlepage_200dpi.jpg"/>
          <p:cNvPicPr preferRelativeResize="0"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347472"/>
            <a:ext cx="202632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7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7543800" cy="69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algn="l">
              <a:lnSpc>
                <a:spcPts val="26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356235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>
                <a:solidFill>
                  <a:srgbClr val="0067B1"/>
                </a:solidFill>
                <a:latin typeface="+mn-lt"/>
                <a:cs typeface="Arial"/>
              </a:defRPr>
            </a:lvl1pPr>
            <a:lvl2pPr>
              <a:lnSpc>
                <a:spcPts val="2300"/>
              </a:lnSpc>
              <a:spcBef>
                <a:spcPts val="300"/>
              </a:spcBef>
              <a:defRPr sz="2000">
                <a:solidFill>
                  <a:srgbClr val="0067B1"/>
                </a:solidFill>
                <a:latin typeface="+mn-lt"/>
                <a:cs typeface="Arial"/>
              </a:defRPr>
            </a:lvl2pPr>
            <a:lvl3pPr marL="1143000" indent="-228600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>
                <a:solidFill>
                  <a:srgbClr val="0067B1"/>
                </a:solidFill>
                <a:latin typeface="+mn-lt"/>
                <a:cs typeface="Arial"/>
              </a:defRPr>
            </a:lvl3pPr>
            <a:lvl4pPr>
              <a:lnSpc>
                <a:spcPts val="2300"/>
              </a:lnSpc>
              <a:spcBef>
                <a:spcPts val="300"/>
              </a:spcBef>
              <a:defRPr sz="1600">
                <a:solidFill>
                  <a:srgbClr val="0067B1"/>
                </a:solidFill>
                <a:latin typeface="+mn-lt"/>
                <a:cs typeface="Arial"/>
              </a:defRPr>
            </a:lvl4pPr>
            <a:lvl5pPr marL="2057400" indent="-228600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>
                <a:solidFill>
                  <a:srgbClr val="0067B1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9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7543800" cy="69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algn="l">
              <a:lnSpc>
                <a:spcPts val="26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5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7543800" cy="69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algn="l">
              <a:lnSpc>
                <a:spcPts val="26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7543800" cy="695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algn="l">
              <a:lnSpc>
                <a:spcPts val="26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356235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>
                <a:solidFill>
                  <a:srgbClr val="0067B1"/>
                </a:solidFill>
                <a:latin typeface="+mn-lt"/>
                <a:cs typeface="Arial"/>
              </a:defRPr>
            </a:lvl1pPr>
            <a:lvl2pPr>
              <a:lnSpc>
                <a:spcPts val="2300"/>
              </a:lnSpc>
              <a:spcBef>
                <a:spcPts val="300"/>
              </a:spcBef>
              <a:defRPr sz="2000">
                <a:solidFill>
                  <a:srgbClr val="0067B1"/>
                </a:solidFill>
                <a:latin typeface="+mn-lt"/>
                <a:cs typeface="Arial"/>
              </a:defRPr>
            </a:lvl2pPr>
            <a:lvl3pPr marL="1143000" indent="-228600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>
                <a:solidFill>
                  <a:srgbClr val="0067B1"/>
                </a:solidFill>
                <a:latin typeface="+mn-lt"/>
                <a:cs typeface="Arial"/>
              </a:defRPr>
            </a:lvl3pPr>
            <a:lvl4pPr>
              <a:lnSpc>
                <a:spcPts val="2300"/>
              </a:lnSpc>
              <a:spcBef>
                <a:spcPts val="300"/>
              </a:spcBef>
              <a:defRPr sz="1600">
                <a:solidFill>
                  <a:srgbClr val="0067B1"/>
                </a:solidFill>
                <a:latin typeface="+mn-lt"/>
                <a:cs typeface="Arial"/>
              </a:defRPr>
            </a:lvl4pPr>
            <a:lvl5pPr marL="2057400" indent="-228600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>
                <a:solidFill>
                  <a:srgbClr val="0067B1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1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4PPTtemplate_16-9_bluetitl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4PPTtemplate_16-9_content2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" y="0"/>
            <a:ext cx="9141652" cy="5143500"/>
          </a:xfrm>
          <a:prstGeom prst="rect">
            <a:avLst/>
          </a:prstGeom>
        </p:spPr>
      </p:pic>
      <p:pic>
        <p:nvPicPr>
          <p:cNvPr id="7" name="Picture 6" descr="Logo_contentpage_new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0473"/>
            <a:ext cx="2075742" cy="600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0" y="4919768"/>
            <a:ext cx="4972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Sherwin-Williams &amp;</a:t>
            </a:r>
            <a:r>
              <a:rPr lang="en-US" sz="8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b="1" baseline="0" dirty="0" err="1" smtClean="0">
                <a:solidFill>
                  <a:schemeClr val="bg1">
                    <a:lumMod val="50000"/>
                  </a:schemeClr>
                </a:solidFill>
              </a:rPr>
              <a:t>DevOps</a:t>
            </a:r>
            <a:endParaRPr lang="en-US" sz="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3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2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4PPTtemplate_16-9_content2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43"/>
          <a:stretch/>
        </p:blipFill>
        <p:spPr>
          <a:xfrm>
            <a:off x="2348" y="0"/>
            <a:ext cx="9141652" cy="1227066"/>
          </a:xfrm>
          <a:prstGeom prst="rect">
            <a:avLst/>
          </a:prstGeom>
        </p:spPr>
      </p:pic>
      <p:pic>
        <p:nvPicPr>
          <p:cNvPr id="7" name="Picture 6" descr="Logo_contentpage_new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0473"/>
            <a:ext cx="2075742" cy="600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0" y="4919768"/>
            <a:ext cx="4972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Change this text in the </a:t>
            </a:r>
            <a:r>
              <a:rPr lang="en-US" sz="800" b="1" i="1" dirty="0" smtClean="0">
                <a:solidFill>
                  <a:schemeClr val="bg1">
                    <a:lumMod val="50000"/>
                  </a:schemeClr>
                </a:solidFill>
              </a:rPr>
              <a:t>Slide Master</a:t>
            </a:r>
            <a:endParaRPr lang="en-US" sz="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4PPTtemplate_16-9_content2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43"/>
          <a:stretch/>
        </p:blipFill>
        <p:spPr>
          <a:xfrm>
            <a:off x="2348" y="0"/>
            <a:ext cx="9141652" cy="1227066"/>
          </a:xfrm>
          <a:prstGeom prst="rect">
            <a:avLst/>
          </a:prstGeom>
        </p:spPr>
      </p:pic>
      <p:pic>
        <p:nvPicPr>
          <p:cNvPr id="7" name="Picture 6" descr="Logo_contentpage_new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0473"/>
            <a:ext cx="2075742" cy="600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0" y="4919768"/>
            <a:ext cx="4972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Change this text in the </a:t>
            </a:r>
            <a:r>
              <a:rPr lang="en-US" sz="800" b="1" i="1" dirty="0" smtClean="0">
                <a:solidFill>
                  <a:schemeClr val="bg1">
                    <a:lumMod val="50000"/>
                  </a:schemeClr>
                </a:solidFill>
              </a:rPr>
              <a:t>Slide Master</a:t>
            </a:r>
            <a:endParaRPr lang="en-US" sz="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2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jpe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gif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22676" y="294452"/>
            <a:ext cx="2397424" cy="61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6" name="Title 1"/>
          <p:cNvSpPr txBox="1">
            <a:spLocks/>
          </p:cNvSpPr>
          <p:nvPr/>
        </p:nvSpPr>
        <p:spPr>
          <a:xfrm>
            <a:off x="3042517" y="991381"/>
            <a:ext cx="1257300" cy="130683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&amp;</a:t>
            </a:r>
            <a:endParaRPr lang="en-US" sz="4800" dirty="0"/>
          </a:p>
        </p:txBody>
      </p:sp>
      <p:pic>
        <p:nvPicPr>
          <p:cNvPr id="7" name="Picture 4" descr="http://upload.wikimedia.org/wikipedia/en/thumb/3/34/Sherwin_Williams.svg/723px-Sherwin_Willia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99" y="491093"/>
            <a:ext cx="1838672" cy="260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4299817" y="703326"/>
            <a:ext cx="1431867" cy="1431867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Dev</a:t>
            </a:r>
            <a:endParaRPr lang="en-US" sz="3600" dirty="0"/>
          </a:p>
        </p:txBody>
      </p:sp>
      <p:sp>
        <p:nvSpPr>
          <p:cNvPr id="9" name="Oval 8"/>
          <p:cNvSpPr/>
          <p:nvPr/>
        </p:nvSpPr>
        <p:spPr>
          <a:xfrm>
            <a:off x="5451049" y="703326"/>
            <a:ext cx="1431867" cy="1431867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Ops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615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/>
              <a:t>DevOps</a:t>
            </a:r>
            <a:r>
              <a:rPr lang="en-US" sz="3000" dirty="0" smtClean="0"/>
              <a:t> is …</a:t>
            </a:r>
            <a:endParaRPr lang="en-US" sz="2400" b="0" dirty="0"/>
          </a:p>
        </p:txBody>
      </p:sp>
      <p:sp>
        <p:nvSpPr>
          <p:cNvPr id="2" name="Oval 1"/>
          <p:cNvSpPr/>
          <p:nvPr/>
        </p:nvSpPr>
        <p:spPr>
          <a:xfrm>
            <a:off x="2487424" y="1745673"/>
            <a:ext cx="2314775" cy="231477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051560"/>
            <a:ext cx="9144000" cy="356235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Smooth Collaboration</a:t>
            </a: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4354590" y="1745673"/>
            <a:ext cx="2314775" cy="231477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0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What is </a:t>
            </a:r>
            <a:r>
              <a:rPr lang="en-US" sz="3000" dirty="0" err="1" smtClean="0"/>
              <a:t>DevOps</a:t>
            </a:r>
            <a:r>
              <a:rPr lang="en-US" sz="3000" dirty="0" smtClean="0"/>
              <a:t> to Sherwin-Williams?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425180"/>
            <a:ext cx="4533900" cy="349905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It’s not a team or title </a:t>
            </a:r>
            <a:r>
              <a:rPr lang="en-US" sz="1800" b="1" dirty="0" smtClean="0"/>
              <a:t>…</a:t>
            </a:r>
          </a:p>
          <a:p>
            <a:pPr marL="0" indent="0">
              <a:buNone/>
            </a:pPr>
            <a:r>
              <a:rPr lang="en-US" sz="1800" dirty="0" err="1" smtClean="0"/>
              <a:t>DevOps</a:t>
            </a:r>
            <a:r>
              <a:rPr lang="en-US" sz="1800" dirty="0" smtClean="0"/>
              <a:t> </a:t>
            </a:r>
            <a:r>
              <a:rPr lang="en-US" sz="1800" dirty="0"/>
              <a:t>means focusing on improving standards, collaboration and automation to increase reliability, productivity, responsiveness and quality across Development and Operations.</a:t>
            </a:r>
            <a:endParaRPr lang="en-US" sz="1800" dirty="0" smtClean="0"/>
          </a:p>
        </p:txBody>
      </p:sp>
      <p:pic>
        <p:nvPicPr>
          <p:cNvPr id="4098" name="Picture 2" descr="http://dev2ops.org/wp-content/uploads/2010/02/WallOfConfu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25180"/>
            <a:ext cx="3455035" cy="24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4278392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Break down the wall between development and operations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8232053" y="2736773"/>
            <a:ext cx="15776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Image from - dev2ops.org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6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DevOps</a:t>
            </a:r>
            <a:r>
              <a:rPr lang="en-US" sz="3000" dirty="0"/>
              <a:t> is …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947660" cy="35623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More collaboration and automation between the development and operations teams = </a:t>
            </a:r>
            <a:r>
              <a:rPr lang="en-US" sz="3600" dirty="0" smtClean="0"/>
              <a:t>larger pipeline</a:t>
            </a:r>
          </a:p>
        </p:txBody>
      </p:sp>
      <p:pic>
        <p:nvPicPr>
          <p:cNvPr id="1026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3" y="2238037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33" y="2575325"/>
            <a:ext cx="2162492" cy="1312863"/>
          </a:xfrm>
          <a:prstGeom prst="rect">
            <a:avLst/>
          </a:prstGeom>
        </p:spPr>
      </p:pic>
      <p:pic>
        <p:nvPicPr>
          <p:cNvPr id="8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" y="2832736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1" y="2751788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5" y="3142861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4" y="3455860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51" y="2117322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1" y="3677789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200" y="2670248"/>
            <a:ext cx="4029075" cy="164782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450092" y="2832736"/>
            <a:ext cx="529783" cy="45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912027" y="2853429"/>
            <a:ext cx="529783" cy="45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icdn.pro/images/en/b/e/beos-person-icone-7392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74" y="2262634"/>
            <a:ext cx="473593" cy="4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kinja-img.com/gawker-media/image/upload/s--D6oUEAUP--/18kf1sn36wpvqp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37" y="42595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cdn.pro/images/en/b/e/beos-person-icone-7392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890" y="2262634"/>
            <a:ext cx="473593" cy="47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DevOps</a:t>
            </a:r>
            <a:r>
              <a:rPr lang="en-US" sz="3000" dirty="0"/>
              <a:t> is …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35623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Remove the hand offs – streamline the process, challenge everything that doesn’t add value.</a:t>
            </a:r>
          </a:p>
        </p:txBody>
      </p:sp>
      <p:pic>
        <p:nvPicPr>
          <p:cNvPr id="1026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23" y="2238037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33" y="2575325"/>
            <a:ext cx="2162492" cy="1312863"/>
          </a:xfrm>
          <a:prstGeom prst="rect">
            <a:avLst/>
          </a:prstGeom>
        </p:spPr>
      </p:pic>
      <p:pic>
        <p:nvPicPr>
          <p:cNvPr id="8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6" y="2832736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11" y="2751788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5" y="3142861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4" y="3455860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51" y="2117322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cons.iconarchive.com/icons/untergunter/leaf-mimes/512/opera-widg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21" y="3677789"/>
            <a:ext cx="534928" cy="5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1450092" y="2832736"/>
            <a:ext cx="529783" cy="45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66" y="2103693"/>
            <a:ext cx="4007828" cy="169702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5912027" y="2853429"/>
            <a:ext cx="529783" cy="45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/>
              <a:t>DevOps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356235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One team cannot do it all …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 smtClean="0"/>
              <a:t>Must be a joint collaboration effort!</a:t>
            </a:r>
          </a:p>
        </p:txBody>
      </p:sp>
      <p:sp>
        <p:nvSpPr>
          <p:cNvPr id="20" name="Oval 19"/>
          <p:cNvSpPr/>
          <p:nvPr/>
        </p:nvSpPr>
        <p:spPr>
          <a:xfrm>
            <a:off x="4351924" y="3343887"/>
            <a:ext cx="1593875" cy="1593875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77739" y="3343887"/>
            <a:ext cx="1593875" cy="1593875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977739" y="1984213"/>
            <a:ext cx="1593875" cy="159387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351924" y="1984213"/>
            <a:ext cx="1593875" cy="159387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8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048132"/>
            <a:ext cx="7228522" cy="39974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2164" y="943262"/>
            <a:ext cx="932903" cy="932903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7122782" y="943262"/>
            <a:ext cx="932903" cy="932903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Data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2352851" y="943262"/>
            <a:ext cx="932903" cy="932903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Code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3778268" y="943262"/>
            <a:ext cx="932903" cy="932903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4935216" y="943261"/>
            <a:ext cx="932903" cy="932903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Process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027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Maturity Model Example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5860" y="1970466"/>
            <a:ext cx="4397486" cy="2769633"/>
          </a:xfrm>
        </p:spPr>
        <p:txBody>
          <a:bodyPr/>
          <a:lstStyle/>
          <a:p>
            <a:r>
              <a:rPr lang="en-US" sz="2000" dirty="0" smtClean="0"/>
              <a:t>Manual Process to deploy software</a:t>
            </a:r>
          </a:p>
          <a:p>
            <a:r>
              <a:rPr lang="en-US" sz="2000" dirty="0" smtClean="0"/>
              <a:t>Environment-specific binaries</a:t>
            </a:r>
          </a:p>
          <a:p>
            <a:r>
              <a:rPr lang="en-US" sz="2000" dirty="0" smtClean="0"/>
              <a:t>Environment provisioned manually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1281873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Level 0 - Regressive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6560820" y="3872915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60820" y="3234790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60820" y="2602628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60820" y="1958540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60820" y="1317433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051456" y="2462692"/>
            <a:ext cx="917995" cy="91799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804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Maturity Model Example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5860" y="1970466"/>
            <a:ext cx="4397486" cy="2769633"/>
          </a:xfrm>
        </p:spPr>
        <p:txBody>
          <a:bodyPr/>
          <a:lstStyle/>
          <a:p>
            <a:r>
              <a:rPr lang="en-US" sz="2000" dirty="0" smtClean="0"/>
              <a:t>Automated deployment to some environments</a:t>
            </a:r>
          </a:p>
          <a:p>
            <a:r>
              <a:rPr lang="en-US" sz="2000" dirty="0" smtClean="0"/>
              <a:t>Creation of new environments is cheap</a:t>
            </a:r>
          </a:p>
          <a:p>
            <a:r>
              <a:rPr lang="en-US" sz="2000" dirty="0" smtClean="0"/>
              <a:t>All configuration externalized and versioned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1281873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Level 1 - Repeatable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560820" y="3872915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60820" y="323479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0820" y="2602628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0820" y="1958540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60820" y="1317433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51456" y="2462692"/>
            <a:ext cx="917995" cy="91799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94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Maturity Model Example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5860" y="1970466"/>
            <a:ext cx="4397486" cy="2769633"/>
          </a:xfrm>
        </p:spPr>
        <p:txBody>
          <a:bodyPr/>
          <a:lstStyle/>
          <a:p>
            <a:r>
              <a:rPr lang="en-US" sz="2000" dirty="0" smtClean="0"/>
              <a:t>Fully automated, self-services push-button process for deploying software</a:t>
            </a:r>
          </a:p>
          <a:p>
            <a:r>
              <a:rPr lang="en-US" sz="2000" dirty="0" smtClean="0"/>
              <a:t>Same process to deploy to every environment</a:t>
            </a:r>
          </a:p>
          <a:p>
            <a:r>
              <a:rPr lang="en-US" sz="2000" dirty="0" smtClean="0"/>
              <a:t>Environments are kept in sync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1281873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Level 2 - Consistent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560820" y="3872915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60820" y="323479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0820" y="2602628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0820" y="1958540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60820" y="1317433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51456" y="2462692"/>
            <a:ext cx="917995" cy="91799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31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Maturity Model Example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5860" y="1970466"/>
            <a:ext cx="4397486" cy="2769633"/>
          </a:xfrm>
        </p:spPr>
        <p:txBody>
          <a:bodyPr/>
          <a:lstStyle/>
          <a:p>
            <a:r>
              <a:rPr lang="en-US" sz="2000" dirty="0" smtClean="0"/>
              <a:t>Orchestrated deployments managed</a:t>
            </a:r>
          </a:p>
          <a:p>
            <a:r>
              <a:rPr lang="en-US" sz="2000" dirty="0" smtClean="0"/>
              <a:t>Release and rollback processes implemented and tested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1281873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Level 3 - Scaled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560820" y="3872915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60820" y="323479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0820" y="2602628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0820" y="195854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60820" y="1317433"/>
            <a:ext cx="1630680" cy="638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51456" y="2462692"/>
            <a:ext cx="917995" cy="91799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74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Sherwin-Williams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" y="1527083"/>
            <a:ext cx="4296311" cy="865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4" y="2648997"/>
            <a:ext cx="4296311" cy="1625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34" y="1527083"/>
            <a:ext cx="4191001" cy="865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34" y="3063236"/>
            <a:ext cx="2153511" cy="1213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45" y="2575698"/>
            <a:ext cx="2037490" cy="17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1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Maturity Model Example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65860" y="1970466"/>
            <a:ext cx="4397486" cy="2769633"/>
          </a:xfrm>
        </p:spPr>
        <p:txBody>
          <a:bodyPr/>
          <a:lstStyle/>
          <a:p>
            <a:r>
              <a:rPr lang="en-US" sz="2000" dirty="0" smtClean="0"/>
              <a:t>All environments managed effectively</a:t>
            </a:r>
          </a:p>
          <a:p>
            <a:r>
              <a:rPr lang="en-US" sz="2000" dirty="0" smtClean="0"/>
              <a:t>Provisioning fully automated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242060" y="1281873"/>
            <a:ext cx="6355080" cy="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Level 4 - Optimizing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560820" y="3872915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60820" y="323479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0820" y="2602628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0820" y="1958540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60820" y="1317433"/>
            <a:ext cx="1630680" cy="6381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51456" y="2462692"/>
            <a:ext cx="917995" cy="91799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0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Code</a:t>
            </a:r>
            <a:endParaRPr lang="en-US" sz="2400" b="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97341566"/>
              </p:ext>
            </p:extLst>
          </p:nvPr>
        </p:nvGraphicFramePr>
        <p:xfrm>
          <a:off x="1689646" y="1132840"/>
          <a:ext cx="5663654" cy="3775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98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CM + </a:t>
            </a:r>
            <a:r>
              <a:rPr lang="en-US" sz="3200" dirty="0"/>
              <a:t>Operations </a:t>
            </a:r>
            <a:r>
              <a:rPr lang="en-US" sz="3000" dirty="0"/>
              <a:t>+ Development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5983688" cy="35623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Build a bigger and better deployment pipeline, through consistency and reproducibility while leveraging automation.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64" y="2472470"/>
            <a:ext cx="1254181" cy="1359673"/>
          </a:xfrm>
          <a:prstGeom prst="rect">
            <a:avLst/>
          </a:prstGeom>
        </p:spPr>
      </p:pic>
      <p:pic>
        <p:nvPicPr>
          <p:cNvPr id="5122" name="Picture 2" descr="http://inedo.com/files/buildmaster-extension-logos/artifactory/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14" y="3983283"/>
            <a:ext cx="3017713" cy="6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48" y="2457857"/>
            <a:ext cx="2863325" cy="92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groovy.codehaus.org/images/groovy-logo-medi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25" y="3532900"/>
            <a:ext cx="2423077" cy="12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upload.wikimedia.org/wikipedia/commons/thumb/2/2f/Apache-Ant-logo.svg/2000px-Apache-Ant-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51" y="2507757"/>
            <a:ext cx="1895391" cy="117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7663332" y="1320577"/>
            <a:ext cx="1056335" cy="105633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CM + </a:t>
            </a:r>
            <a:r>
              <a:rPr lang="en-US" sz="3200" dirty="0"/>
              <a:t>Operations </a:t>
            </a:r>
            <a:r>
              <a:rPr lang="en-US" sz="3000" dirty="0"/>
              <a:t>+ Development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49099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Just a few build stats …</a:t>
            </a:r>
          </a:p>
        </p:txBody>
      </p:sp>
      <p:pic>
        <p:nvPicPr>
          <p:cNvPr id="7170" name="Picture 2" descr="http://mikesoftware.net/wordpress/wp-content/uploads/2014/04/pack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623" y="1704522"/>
            <a:ext cx="1671430" cy="16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unixstickers.com/image/cache/data/stickers/jenkins/Jenkins.sh-600x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3" y="1542553"/>
            <a:ext cx="2033546" cy="203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mg4.wikia.nocookie.net/__cb20120204064313/catherinethegame/images/6/6d/Stopwatc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575" y="1650851"/>
            <a:ext cx="1177850" cy="1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3"/>
          <p:cNvSpPr txBox="1">
            <a:spLocks/>
          </p:cNvSpPr>
          <p:nvPr/>
        </p:nvSpPr>
        <p:spPr>
          <a:xfrm>
            <a:off x="899355" y="3168674"/>
            <a:ext cx="1949724" cy="1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Lucida Grande"/>
              <a:buNone/>
            </a:pPr>
            <a:r>
              <a:rPr lang="en-US" sz="6000" dirty="0" smtClean="0"/>
              <a:t>1100</a:t>
            </a:r>
          </a:p>
          <a:p>
            <a:pPr marL="0" indent="0" algn="ctr">
              <a:lnSpc>
                <a:spcPct val="100000"/>
              </a:lnSpc>
              <a:buFont typeface="Lucida Grande"/>
              <a:buNone/>
            </a:pPr>
            <a:r>
              <a:rPr lang="en-US" sz="2000" dirty="0" smtClean="0"/>
              <a:t>Jenkins jobs across 3 servers</a:t>
            </a: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291837" y="3168674"/>
            <a:ext cx="2305878" cy="1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6000" dirty="0" smtClean="0"/>
              <a:t>46,562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 smtClean="0"/>
              <a:t>Build job executions in the last year</a:t>
            </a:r>
            <a:endParaRPr lang="en-US" sz="2000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5891060" y="3168674"/>
            <a:ext cx="2387903" cy="1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6000" dirty="0" smtClean="0"/>
              <a:t>2.5</a:t>
            </a:r>
            <a:r>
              <a:rPr lang="en-US" dirty="0" smtClean="0"/>
              <a:t> minutes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 deployment happens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21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Environments</a:t>
            </a:r>
            <a:endParaRPr lang="en-US" sz="2400" b="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37720466"/>
              </p:ext>
            </p:extLst>
          </p:nvPr>
        </p:nvGraphicFramePr>
        <p:xfrm>
          <a:off x="1689646" y="1132840"/>
          <a:ext cx="5663654" cy="3775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0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7663332" y="1323642"/>
            <a:ext cx="1056335" cy="105633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Environments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 + </a:t>
            </a:r>
            <a:r>
              <a:rPr lang="en-US" dirty="0" smtClean="0"/>
              <a:t>Ops + Server </a:t>
            </a:r>
            <a:r>
              <a:rPr lang="en-US" dirty="0" smtClean="0"/>
              <a:t>+ Development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5983688" cy="35623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Creating modular environments for local development all the way through production.</a:t>
            </a:r>
          </a:p>
        </p:txBody>
      </p:sp>
      <p:pic>
        <p:nvPicPr>
          <p:cNvPr id="6146" name="Picture 2" descr="http://zolmeister.com/assets/images/docker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733252"/>
            <a:ext cx="3459480" cy="8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arlossanchez.files.wordpress.com/2012/03/puppet-lab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95" y="2084229"/>
            <a:ext cx="3206669" cy="149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camo.githubusercontent.com/51b172d944dd3848632774f14a6c02a6feae467b/687474703a2f2f6572696b6168656964692e636f6d2f7468656d652f6661746361747a2f696d616765732f76616772616e742f6c6f676f5f76616772616e74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88" y="3724479"/>
            <a:ext cx="3011655" cy="8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speechrecsolutions.com/images/fusion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770" y="1737620"/>
            <a:ext cx="1431925" cy="168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 + Ops + Server + Development</a:t>
            </a:r>
            <a:endParaRPr lang="en-US" dirty="0"/>
          </a:p>
        </p:txBody>
      </p:sp>
      <p:pic>
        <p:nvPicPr>
          <p:cNvPr id="3" name="Picture 6" descr="https://carlossanchez.files.wordpress.com/2012/03/puppet-lab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" y="1582649"/>
            <a:ext cx="2567225" cy="11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1486095" y="2773364"/>
            <a:ext cx="1949724" cy="164584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Lucida Grande"/>
              <a:buNone/>
            </a:pPr>
            <a:r>
              <a:rPr lang="en-US" sz="6000" dirty="0" smtClean="0"/>
              <a:t>400</a:t>
            </a:r>
          </a:p>
          <a:p>
            <a:pPr marL="0" indent="0" algn="ctr">
              <a:lnSpc>
                <a:spcPct val="100000"/>
              </a:lnSpc>
              <a:buFont typeface="Lucida Grande"/>
              <a:buNone/>
            </a:pPr>
            <a:r>
              <a:rPr lang="en-US" sz="2000" dirty="0" smtClean="0"/>
              <a:t>Servers under control</a:t>
            </a:r>
          </a:p>
        </p:txBody>
      </p:sp>
      <p:pic>
        <p:nvPicPr>
          <p:cNvPr id="15362" name="Picture 2" descr="http://academe.co.uk/content/blogs.dir/1/files/2014/10/sugarcrm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421" y="1653769"/>
            <a:ext cx="1981003" cy="11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869180" y="2845346"/>
            <a:ext cx="2565905" cy="21457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6000" dirty="0"/>
              <a:t>233</a:t>
            </a:r>
            <a:r>
              <a:rPr lang="en-US" sz="1800" dirty="0"/>
              <a:t> </a:t>
            </a:r>
            <a:r>
              <a:rPr lang="en-US" dirty="0" smtClean="0"/>
              <a:t>seconds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1600" dirty="0" smtClean="0"/>
              <a:t>provision </a:t>
            </a:r>
            <a:r>
              <a:rPr lang="en-US" b="1" dirty="0" smtClean="0"/>
              <a:t>16</a:t>
            </a:r>
            <a:r>
              <a:rPr lang="en-US" sz="1600" dirty="0" smtClean="0"/>
              <a:t> servers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 smtClean="0"/>
              <a:t>Server </a:t>
            </a:r>
            <a:r>
              <a:rPr lang="en-US" sz="1600" dirty="0" err="1" smtClean="0"/>
              <a:t>configs</a:t>
            </a:r>
            <a:r>
              <a:rPr lang="en-US" sz="1600" dirty="0" smtClean="0"/>
              <a:t>, App tier,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 smtClean="0"/>
              <a:t>Web tier and code base</a:t>
            </a:r>
          </a:p>
        </p:txBody>
      </p:sp>
    </p:spTree>
    <p:extLst>
      <p:ext uri="{BB962C8B-B14F-4D97-AF65-F5344CB8AC3E}">
        <p14:creationId xmlns:p14="http://schemas.microsoft.com/office/powerpoint/2010/main" val="313823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 + Ops + Server + Development</a:t>
            </a:r>
            <a:endParaRPr lang="en-US" dirty="0"/>
          </a:p>
        </p:txBody>
      </p:sp>
      <p:pic>
        <p:nvPicPr>
          <p:cNvPr id="15364" name="Picture 4" descr="http://upload.wikimedia.org/wikipedia/en/thumb/3/34/Sherwin_Williams.svg/723px-Sherwin_Willia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10" y="1166608"/>
            <a:ext cx="870453" cy="123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394" y="2283445"/>
            <a:ext cx="1569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my.sherwin.com</a:t>
            </a:r>
            <a:endParaRPr lang="en-US" sz="1600" i="1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6781801" y="1100366"/>
            <a:ext cx="2263140" cy="38297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6000" dirty="0" smtClean="0"/>
              <a:t>15</a:t>
            </a:r>
            <a:r>
              <a:rPr lang="en-US" sz="1800" dirty="0" smtClean="0"/>
              <a:t> </a:t>
            </a:r>
            <a:r>
              <a:rPr lang="en-US" dirty="0" smtClean="0"/>
              <a:t>minutes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1600" dirty="0" smtClean="0"/>
              <a:t>provision </a:t>
            </a:r>
            <a:r>
              <a:rPr lang="en-US" b="1" dirty="0" smtClean="0"/>
              <a:t>Oracle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err="1"/>
              <a:t>W</a:t>
            </a:r>
            <a:r>
              <a:rPr lang="en-US" sz="1400" dirty="0" err="1" smtClean="0"/>
              <a:t>ebcenter</a:t>
            </a:r>
            <a:r>
              <a:rPr lang="en-US" sz="1400" dirty="0" smtClean="0"/>
              <a:t> portal (8)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err="1"/>
              <a:t>W</a:t>
            </a:r>
            <a:r>
              <a:rPr lang="en-US" sz="1400" dirty="0" err="1" smtClean="0"/>
              <a:t>ebcenter</a:t>
            </a:r>
            <a:r>
              <a:rPr lang="en-US" sz="1400" dirty="0" smtClean="0"/>
              <a:t> content (4)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smtClean="0"/>
              <a:t>Webservers (4)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smtClean="0"/>
              <a:t>SSO integration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smtClean="0"/>
              <a:t>LDAP groups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400" dirty="0" smtClean="0"/>
              <a:t>Distributed cache layer</a:t>
            </a:r>
          </a:p>
        </p:txBody>
      </p:sp>
      <p:sp>
        <p:nvSpPr>
          <p:cNvPr id="9" name="Bent-Up Arrow 8"/>
          <p:cNvSpPr/>
          <p:nvPr/>
        </p:nvSpPr>
        <p:spPr>
          <a:xfrm rot="5400000">
            <a:off x="848852" y="2725151"/>
            <a:ext cx="914618" cy="81312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780" y="1744960"/>
            <a:ext cx="5010651" cy="27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9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Tests</a:t>
            </a:r>
            <a:endParaRPr lang="en-US" sz="2400" b="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0643527"/>
              </p:ext>
            </p:extLst>
          </p:nvPr>
        </p:nvGraphicFramePr>
        <p:xfrm>
          <a:off x="1689646" y="1132840"/>
          <a:ext cx="5663654" cy="3775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423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7663332" y="1320577"/>
            <a:ext cx="1056335" cy="1056335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Tests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QA + </a:t>
            </a:r>
            <a:r>
              <a:rPr lang="en-US" sz="3000" dirty="0" smtClean="0"/>
              <a:t>APM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5983688" cy="35623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Testing everything, automatically and at all tiers is critical to moving at the speed of light.</a:t>
            </a:r>
          </a:p>
        </p:txBody>
      </p:sp>
      <p:pic>
        <p:nvPicPr>
          <p:cNvPr id="11" name="Picture 10" descr="SAFe-3.0-2000p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60" y="2194560"/>
            <a:ext cx="3738789" cy="2802222"/>
          </a:xfrm>
          <a:prstGeom prst="rect">
            <a:avLst/>
          </a:prstGeom>
        </p:spPr>
      </p:pic>
      <p:pic>
        <p:nvPicPr>
          <p:cNvPr id="12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20" y="3330151"/>
            <a:ext cx="1985359" cy="5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Brace 12"/>
          <p:cNvSpPr/>
          <p:nvPr/>
        </p:nvSpPr>
        <p:spPr>
          <a:xfrm>
            <a:off x="2089999" y="3167381"/>
            <a:ext cx="441119" cy="173735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1" y="3466898"/>
            <a:ext cx="1976119" cy="348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71" y="3927356"/>
            <a:ext cx="709067" cy="686557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0800000">
            <a:off x="6410827" y="2376912"/>
            <a:ext cx="441119" cy="252782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My role at Sherwin-Williams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295399"/>
            <a:ext cx="4800600" cy="3543301"/>
          </a:xfrm>
        </p:spPr>
        <p:txBody>
          <a:bodyPr/>
          <a:lstStyle/>
          <a:p>
            <a:r>
              <a:rPr lang="en-US" sz="2000" dirty="0" smtClean="0"/>
              <a:t>With Sherwin-Williams 8 years</a:t>
            </a:r>
          </a:p>
          <a:p>
            <a:r>
              <a:rPr lang="en-US" sz="2000" dirty="0" smtClean="0"/>
              <a:t>IT Manager for Architecture and Continuous Delivery</a:t>
            </a:r>
          </a:p>
          <a:p>
            <a:r>
              <a:rPr lang="en-US" sz="2000" dirty="0" smtClean="0"/>
              <a:t>Been in IT 13 years</a:t>
            </a:r>
          </a:p>
          <a:p>
            <a:r>
              <a:rPr lang="en-US" sz="2000" dirty="0" smtClean="0"/>
              <a:t>Been an IT manager for 7 years</a:t>
            </a:r>
          </a:p>
          <a:p>
            <a:r>
              <a:rPr lang="en-US" sz="2000" dirty="0" smtClean="0"/>
              <a:t>Favorite Superhero – Captain America</a:t>
            </a:r>
          </a:p>
        </p:txBody>
      </p:sp>
      <p:pic>
        <p:nvPicPr>
          <p:cNvPr id="33796" name="Picture 4" descr="http://img4.wikia.nocookie.net/__cb20110521080757/marveldatabase/images/d/dc/CapShield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98" y="1295399"/>
            <a:ext cx="3146742" cy="314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QA + </a:t>
            </a:r>
            <a:r>
              <a:rPr lang="en-US" sz="3000" dirty="0" smtClean="0"/>
              <a:t>APM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949961"/>
            <a:ext cx="5983688" cy="55628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Team Level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992485" y="418086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Jenkins Integration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56405" y="418086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Transaction Regression Testing</a:t>
            </a:r>
          </a:p>
        </p:txBody>
      </p:sp>
      <p:pic>
        <p:nvPicPr>
          <p:cNvPr id="12" name="Picture 8" descr="http://www.compuware.com/content/dam/compuware/apm/images/screenshots/lpm_apmfordev_ov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1" y="1506242"/>
            <a:ext cx="3473334" cy="27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s://wiki.jenkins-ci.org/download/attachments/74417710/testAutomation-ProjectLevel.png?version=1&amp;modificationDate=1415366059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40" y="1506244"/>
            <a:ext cx="3780904" cy="277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0" y="4528639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71" y="4617175"/>
            <a:ext cx="328249" cy="317829"/>
          </a:xfrm>
          <a:prstGeom prst="rect">
            <a:avLst/>
          </a:prstGeom>
        </p:spPr>
      </p:pic>
      <p:pic>
        <p:nvPicPr>
          <p:cNvPr id="15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20" y="4518161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unixstickers.com/image/cache/data/stickers/jenkins/Jenkins.sh-600x6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13" y="4586695"/>
            <a:ext cx="445045" cy="44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65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2" y="1503029"/>
            <a:ext cx="3473334" cy="27717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QA + </a:t>
            </a:r>
            <a:r>
              <a:rPr lang="en-US" sz="3000" dirty="0" smtClean="0"/>
              <a:t>APM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939801"/>
            <a:ext cx="5983688" cy="55628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Program Level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833914" y="4170704"/>
            <a:ext cx="3845265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Code-Level Release Comparisons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56405" y="417070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Automated Regression Testing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233" y="1515020"/>
            <a:ext cx="4403490" cy="275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0" y="4528639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71" y="4617175"/>
            <a:ext cx="328249" cy="317829"/>
          </a:xfrm>
          <a:prstGeom prst="rect">
            <a:avLst/>
          </a:prstGeom>
        </p:spPr>
      </p:pic>
      <p:pic>
        <p:nvPicPr>
          <p:cNvPr id="15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20" y="4518161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QA + </a:t>
            </a:r>
            <a:r>
              <a:rPr lang="en-US" sz="3000" dirty="0" smtClean="0"/>
              <a:t>APM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939801"/>
            <a:ext cx="5983688" cy="55628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Program Level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992485" y="417070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Package code-level root-causes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56405" y="424182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Lucida Grande"/>
              <a:buNone/>
            </a:pPr>
            <a:r>
              <a:rPr lang="en-US" sz="2000" dirty="0" smtClean="0"/>
              <a:t>During performance </a:t>
            </a:r>
            <a:r>
              <a:rPr lang="en-US" sz="2000" dirty="0" smtClean="0"/>
              <a:t>testing</a:t>
            </a:r>
            <a:endParaRPr lang="en-US" sz="1200" dirty="0" smtClean="0"/>
          </a:p>
        </p:txBody>
      </p:sp>
      <p:pic>
        <p:nvPicPr>
          <p:cNvPr id="21508" name="Picture 4" descr="http://www.compuware.com/content/dam/compuware/apm/images/screenshots/am_java-net-php_ov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408" y="1393957"/>
            <a:ext cx="3840974" cy="292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http://www.sggtech.com/wp-content/uploads/2012/06/HP-Perfor..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46" y="1498968"/>
            <a:ext cx="3880489" cy="274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13" y="4528639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391" y="4602480"/>
            <a:ext cx="324123" cy="313833"/>
          </a:xfrm>
          <a:prstGeom prst="rect">
            <a:avLst/>
          </a:prstGeom>
        </p:spPr>
      </p:pic>
      <p:pic>
        <p:nvPicPr>
          <p:cNvPr id="13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884" y="4528639"/>
            <a:ext cx="1632528" cy="4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8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QA + </a:t>
            </a:r>
            <a:r>
              <a:rPr lang="en-US" sz="3000" dirty="0" smtClean="0"/>
              <a:t>APM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1"/>
            <a:ext cx="5983688" cy="55628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Portfolio Level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863154" y="4282464"/>
            <a:ext cx="3731995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Operations Dashboard + Alerting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56405" y="4282464"/>
            <a:ext cx="3473334" cy="5562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lnSpc>
                <a:spcPts val="3000"/>
              </a:lnSpc>
              <a:spcBef>
                <a:spcPts val="300"/>
              </a:spcBef>
              <a:buClr>
                <a:srgbClr val="0067B1"/>
              </a:buClr>
              <a:buSzPct val="70000"/>
              <a:buFont typeface="Lucida Grande"/>
              <a:buChar char="◆"/>
              <a:defRPr sz="2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20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SzPct val="90000"/>
              <a:buFont typeface="Wingdings" charset="2"/>
              <a:buChar char="§"/>
              <a:defRPr sz="18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Font typeface="Arial"/>
              <a:buChar char="–"/>
              <a:defRPr sz="16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ts val="2300"/>
              </a:lnSpc>
              <a:spcBef>
                <a:spcPts val="300"/>
              </a:spcBef>
              <a:buClr>
                <a:srgbClr val="0067B1"/>
              </a:buClr>
              <a:buFont typeface="Arial"/>
              <a:buChar char="•"/>
              <a:defRPr sz="1400" kern="1200">
                <a:solidFill>
                  <a:srgbClr val="0067B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/>
              <a:t>Business Dashboard</a:t>
            </a:r>
          </a:p>
        </p:txBody>
      </p:sp>
      <p:pic>
        <p:nvPicPr>
          <p:cNvPr id="10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52" y="943262"/>
            <a:ext cx="2293251" cy="6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2" y="1709443"/>
            <a:ext cx="4072091" cy="254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68" y="1709443"/>
            <a:ext cx="3988880" cy="251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Data</a:t>
            </a:r>
            <a:endParaRPr lang="en-US" sz="2400" b="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5105081"/>
              </p:ext>
            </p:extLst>
          </p:nvPr>
        </p:nvGraphicFramePr>
        <p:xfrm>
          <a:off x="1689646" y="1132840"/>
          <a:ext cx="5663654" cy="3775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51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CM + DBA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1"/>
            <a:ext cx="6858000" cy="98298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Create reproducible databases and data extracts just like application code … but it’s a lot more complex.</a:t>
            </a:r>
            <a:endParaRPr lang="en-US" sz="2000" dirty="0"/>
          </a:p>
        </p:txBody>
      </p:sp>
      <p:pic>
        <p:nvPicPr>
          <p:cNvPr id="29698" name="Picture 2" descr="http://flywaydb.org/assets/logo/flyway-logo-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95" y="2274191"/>
            <a:ext cx="3212465" cy="24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://www.liquibase.org/custom_images/home_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5" y="3494345"/>
            <a:ext cx="2964180" cy="6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ttp://liquibase.org/custom_images/liquibase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2830596"/>
            <a:ext cx="32575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Development + CM + DBA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4876800" cy="356235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Why database migrations?</a:t>
            </a:r>
          </a:p>
          <a:p>
            <a:r>
              <a:rPr lang="en-US" sz="2000" dirty="0" smtClean="0"/>
              <a:t>What </a:t>
            </a:r>
            <a:r>
              <a:rPr lang="en-US" sz="2000" dirty="0"/>
              <a:t>state is the database in on this machine?</a:t>
            </a:r>
          </a:p>
          <a:p>
            <a:r>
              <a:rPr lang="en-US" sz="2000" dirty="0"/>
              <a:t>Has this script already been applied or not?</a:t>
            </a:r>
          </a:p>
          <a:p>
            <a:r>
              <a:rPr lang="en-US" sz="2000" dirty="0"/>
              <a:t>Has the quick fix in production been applied in test afterwards?</a:t>
            </a:r>
          </a:p>
          <a:p>
            <a:r>
              <a:rPr lang="en-US" sz="2000" dirty="0"/>
              <a:t>How do you set up a new database instance?</a:t>
            </a:r>
          </a:p>
        </p:txBody>
      </p:sp>
      <p:pic>
        <p:nvPicPr>
          <p:cNvPr id="25604" name="Picture 4" descr="http://flywaydb.org/assets/balsamiq/SoftG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315" y="1323446"/>
            <a:ext cx="28956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://flywaydb.org/assets/balsamiq/Db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95" y="2949257"/>
            <a:ext cx="20574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2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6145727" y="2708708"/>
            <a:ext cx="1593875" cy="1593875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31322" y="1687306"/>
            <a:ext cx="1593875" cy="1593875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360617" y="2133663"/>
            <a:ext cx="1593875" cy="159387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514013" y="2885856"/>
            <a:ext cx="1593875" cy="159387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Bringing it all together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909560" cy="75219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1600" dirty="0"/>
              <a:t>Orchestration </a:t>
            </a:r>
            <a:r>
              <a:rPr lang="en-US" sz="1600" dirty="0" smtClean="0"/>
              <a:t>and automated </a:t>
            </a:r>
            <a:r>
              <a:rPr lang="en-US" sz="1600" dirty="0"/>
              <a:t>deployments and rollbacks of </a:t>
            </a:r>
            <a:r>
              <a:rPr lang="en-US" sz="1600" dirty="0" smtClean="0"/>
              <a:t>applications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16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351924" y="3165908"/>
            <a:ext cx="1593875" cy="1593875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977739" y="3165908"/>
            <a:ext cx="1593875" cy="1593875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977739" y="1806234"/>
            <a:ext cx="1593875" cy="159387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51924" y="1806234"/>
            <a:ext cx="1593875" cy="159387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Bringing it all together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909560" cy="75219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1600" dirty="0"/>
              <a:t>Orchestration </a:t>
            </a:r>
            <a:r>
              <a:rPr lang="en-US" sz="1600" dirty="0" smtClean="0"/>
              <a:t>and automated </a:t>
            </a:r>
            <a:r>
              <a:rPr lang="en-US" sz="1600" dirty="0"/>
              <a:t>deployments and rollbacks of </a:t>
            </a:r>
            <a:r>
              <a:rPr lang="en-US" sz="1600" dirty="0" smtClean="0"/>
              <a:t>applications</a:t>
            </a:r>
            <a:endParaRPr lang="en-US" sz="1600" dirty="0"/>
          </a:p>
        </p:txBody>
      </p:sp>
      <p:pic>
        <p:nvPicPr>
          <p:cNvPr id="24578" name="Picture 2" descr="https://www.ibm.com/developerworks/community/blogs/invisiblethread/resource/urbancod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4" y="2925330"/>
            <a:ext cx="2945765" cy="71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5" y="1669062"/>
            <a:ext cx="564068" cy="611513"/>
          </a:xfrm>
          <a:prstGeom prst="rect">
            <a:avLst/>
          </a:prstGeom>
        </p:spPr>
      </p:pic>
      <p:pic>
        <p:nvPicPr>
          <p:cNvPr id="13" name="Picture 2" descr="http://inedo.com/files/buildmaster-extension-logos/artifactory/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64" y="2789608"/>
            <a:ext cx="1357219" cy="27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wiki.jenkins-ci.org/download/attachments/2916393/logo-title.png?version=1&amp;modificationDate=1302753947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9" y="2268317"/>
            <a:ext cx="1287779" cy="4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groovy.codehaus.org/images/groovy-logo-mediu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88" y="2432175"/>
            <a:ext cx="1089779" cy="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upload.wikimedia.org/wikipedia/commons/thumb/2/2f/Apache-Ant-logo.svg/2000px-Apache-Ant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582" y="1708288"/>
            <a:ext cx="852452" cy="52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flywaydb.org/assets/logo/flyway-logo-t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99" y="3605630"/>
            <a:ext cx="1095462" cy="82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www.liquibase.org/custom_images/home_taglin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61" y="4538952"/>
            <a:ext cx="1010795" cy="2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liquibase.org/custom_images/liquibase_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59" y="4261804"/>
            <a:ext cx="1110838" cy="2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zolmeister.com/assets/images/docker_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597" y="2357261"/>
            <a:ext cx="1553903" cy="3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carlossanchez.files.wordpress.com/2012/03/puppet-labs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783" y="1638867"/>
            <a:ext cx="1440347" cy="67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s://camo.githubusercontent.com/51b172d944dd3848632774f14a6c02a6feae467b/687474703a2f2f6572696b6168656964692e636f6d2f7468656d652f6661746361747a2f696d616765732f76616772616e742f6c6f676f5f76616772616e742e706e6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429" y="2771352"/>
            <a:ext cx="1352752" cy="37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www.speechrecsolutions.com/images/fusion_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497" y="1556477"/>
            <a:ext cx="643181" cy="7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dynatrace.com/content/dam/dynatrace/misc/dynatrace_web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05" y="3907458"/>
            <a:ext cx="1628621" cy="4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46862" y="3605630"/>
            <a:ext cx="1794839" cy="3163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0429" y="4364017"/>
            <a:ext cx="481243" cy="4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/>
              <a:t>DevOps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7543800" cy="356235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One team cannot do it all …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 smtClean="0"/>
              <a:t>Must be a joint collaboration effort!</a:t>
            </a:r>
          </a:p>
        </p:txBody>
      </p:sp>
      <p:sp>
        <p:nvSpPr>
          <p:cNvPr id="20" name="Oval 19"/>
          <p:cNvSpPr/>
          <p:nvPr/>
        </p:nvSpPr>
        <p:spPr>
          <a:xfrm>
            <a:off x="4351924" y="3343887"/>
            <a:ext cx="1593875" cy="1593875"/>
          </a:xfrm>
          <a:prstGeom prst="ellipse">
            <a:avLst/>
          </a:prstGeom>
          <a:gradFill>
            <a:gsLst>
              <a:gs pos="0">
                <a:schemeClr val="accent4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4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77739" y="3343887"/>
            <a:ext cx="1593875" cy="1593875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977739" y="1984213"/>
            <a:ext cx="1593875" cy="1593875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351924" y="1984213"/>
            <a:ext cx="1593875" cy="1593875"/>
          </a:xfrm>
          <a:prstGeom prst="ellipse">
            <a:avLst/>
          </a:prstGeom>
          <a:gradFill>
            <a:gsLst>
              <a:gs pos="0">
                <a:schemeClr val="accent6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6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Environments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9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role at Sherwin-Williams</a:t>
            </a:r>
            <a:endParaRPr lang="en-US" dirty="0"/>
          </a:p>
        </p:txBody>
      </p:sp>
      <p:pic>
        <p:nvPicPr>
          <p:cNvPr id="31746" name="Picture 2" descr="http://www.world-wine-export.com/images/No_Commission_WW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4" y="1565903"/>
            <a:ext cx="4431665" cy="30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Top 5 Takeaways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295399"/>
            <a:ext cx="5336540" cy="354330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Don't boil the </a:t>
            </a:r>
            <a:r>
              <a:rPr lang="en-US" sz="2000" dirty="0" smtClean="0"/>
              <a:t>ocean, start small and make a minimum viable product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Partner with teams for extra bandwidth and to avoid creating a silo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Know </a:t>
            </a:r>
            <a:r>
              <a:rPr lang="en-US" sz="2000" dirty="0"/>
              <a:t>your vision - make a score based maturity model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Have the business help prioritize new work items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Make your work visible - demo everything to business and IT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93" y="1491902"/>
            <a:ext cx="2531787" cy="26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680187"/>
            <a:ext cx="6748780" cy="29807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Here’s what I‘m looking for help with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295399"/>
            <a:ext cx="7886700" cy="889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Getting others in the organization to help grow roots in their areas without me working with them to do so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80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9938" name="Picture 2" descr="http://en.hdyo.org/assets/ask-question-3-2d87064cddbd5d5eb6f24d40d6b8ba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51" y="1070645"/>
            <a:ext cx="4672649" cy="39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7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Scaled Agile Framework - </a:t>
            </a:r>
            <a:r>
              <a:rPr lang="en-US" sz="3000" dirty="0" err="1" smtClean="0"/>
              <a:t>SAFe</a:t>
            </a:r>
            <a:endParaRPr lang="en-US" sz="2400" b="0" dirty="0"/>
          </a:p>
        </p:txBody>
      </p:sp>
      <p:pic>
        <p:nvPicPr>
          <p:cNvPr id="6" name="Picture 5" descr="SAFe-3.0-2000p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80" y="1061773"/>
            <a:ext cx="5250180" cy="3935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4" y="3102633"/>
            <a:ext cx="1127759" cy="1466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734" y="3132199"/>
            <a:ext cx="1118665" cy="1436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186" y="1359462"/>
            <a:ext cx="1123213" cy="1432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94" y="1359462"/>
            <a:ext cx="1127760" cy="1432437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3627120" y="2240280"/>
            <a:ext cx="1043940" cy="1043940"/>
          </a:xfrm>
          <a:prstGeom prst="don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81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/>
              <a:t>DevOps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700" y="1051560"/>
            <a:ext cx="4397486" cy="356235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“You </a:t>
            </a:r>
            <a:r>
              <a:rPr lang="en-US" dirty="0"/>
              <a:t>keep using that word. I do not think it means what you think it </a:t>
            </a:r>
            <a:r>
              <a:rPr lang="en-US" dirty="0" smtClean="0"/>
              <a:t>means”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Inigo</a:t>
            </a:r>
            <a:r>
              <a:rPr lang="en-US" dirty="0" smtClean="0"/>
              <a:t> Montoya </a:t>
            </a:r>
            <a:r>
              <a:rPr lang="en-US" sz="1400" dirty="0" smtClean="0"/>
              <a:t>(The Princess Bride)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34" y="1304288"/>
            <a:ext cx="2602089" cy="30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 smtClean="0"/>
              <a:t>DevOps</a:t>
            </a:r>
            <a:r>
              <a:rPr lang="en-US" sz="3000" dirty="0" smtClean="0"/>
              <a:t> is not …</a:t>
            </a:r>
            <a:endParaRPr lang="en-US" sz="2400" b="0" dirty="0"/>
          </a:p>
        </p:txBody>
      </p:sp>
      <p:sp>
        <p:nvSpPr>
          <p:cNvPr id="2" name="Oval 1"/>
          <p:cNvSpPr/>
          <p:nvPr/>
        </p:nvSpPr>
        <p:spPr>
          <a:xfrm>
            <a:off x="1496291" y="1745673"/>
            <a:ext cx="2314775" cy="23147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051560"/>
            <a:ext cx="9144000" cy="356235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Separate Silos</a:t>
            </a: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5320145" y="1745673"/>
            <a:ext cx="2314775" cy="23147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DevOps</a:t>
            </a:r>
            <a:r>
              <a:rPr lang="en-US" sz="3000" dirty="0"/>
              <a:t> is not …</a:t>
            </a:r>
            <a:endParaRPr lang="en-US" sz="2400" b="0" dirty="0"/>
          </a:p>
        </p:txBody>
      </p:sp>
      <p:sp>
        <p:nvSpPr>
          <p:cNvPr id="2" name="Oval 1"/>
          <p:cNvSpPr/>
          <p:nvPr/>
        </p:nvSpPr>
        <p:spPr>
          <a:xfrm>
            <a:off x="1774587" y="1745673"/>
            <a:ext cx="2314775" cy="23147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051560"/>
            <a:ext cx="9144000" cy="356235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Separate </a:t>
            </a:r>
            <a:r>
              <a:rPr lang="en-US" b="1" dirty="0" err="1" smtClean="0"/>
              <a:t>DevOps</a:t>
            </a:r>
            <a:r>
              <a:rPr lang="en-US" b="1" dirty="0" smtClean="0"/>
              <a:t> Silo</a:t>
            </a: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5057751" y="1745673"/>
            <a:ext cx="2314775" cy="23147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811066" y="2138928"/>
            <a:ext cx="1528264" cy="1528264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DevOps</a:t>
            </a:r>
            <a:r>
              <a:rPr lang="en-US" sz="3000" dirty="0"/>
              <a:t> is not …</a:t>
            </a:r>
            <a:endParaRPr lang="en-US" sz="2400" b="0" dirty="0"/>
          </a:p>
        </p:txBody>
      </p:sp>
      <p:sp>
        <p:nvSpPr>
          <p:cNvPr id="2" name="Oval 1"/>
          <p:cNvSpPr/>
          <p:nvPr/>
        </p:nvSpPr>
        <p:spPr>
          <a:xfrm>
            <a:off x="1496291" y="1745673"/>
            <a:ext cx="2314775" cy="23147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Dev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0" y="1051560"/>
            <a:ext cx="9144000" cy="356235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“We Don’t Need Ops”</a:t>
            </a: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5320145" y="1745673"/>
            <a:ext cx="2314775" cy="23147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11227" y="2353141"/>
            <a:ext cx="1099838" cy="109983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DevOps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47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 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Conten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19477</TotalTime>
  <Words>805</Words>
  <Application>Microsoft Macintosh PowerPoint</Application>
  <PresentationFormat>On-screen Show (16:9)</PresentationFormat>
  <Paragraphs>218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Blue Title Slide</vt:lpstr>
      <vt:lpstr>Content Slide</vt:lpstr>
      <vt:lpstr>2_Content Slide</vt:lpstr>
      <vt:lpstr>6_Content Slide</vt:lpstr>
      <vt:lpstr>PowerPoint Presentation</vt:lpstr>
      <vt:lpstr>Introduction to Sherwin-Williams</vt:lpstr>
      <vt:lpstr>My role at Sherwin-Williams</vt:lpstr>
      <vt:lpstr>My role at Sherwin-Williams</vt:lpstr>
      <vt:lpstr>Scaled Agile Framework - SAFe</vt:lpstr>
      <vt:lpstr>DevOps</vt:lpstr>
      <vt:lpstr>DevOps is not …</vt:lpstr>
      <vt:lpstr>DevOps is not …</vt:lpstr>
      <vt:lpstr>DevOps is not …</vt:lpstr>
      <vt:lpstr>DevOps is …</vt:lpstr>
      <vt:lpstr>What is DevOps to Sherwin-Williams?</vt:lpstr>
      <vt:lpstr>DevOps is …</vt:lpstr>
      <vt:lpstr>DevOps is …</vt:lpstr>
      <vt:lpstr>DevOps</vt:lpstr>
      <vt:lpstr>Maturity Model</vt:lpstr>
      <vt:lpstr>Maturity Model Example</vt:lpstr>
      <vt:lpstr>Maturity Model Example</vt:lpstr>
      <vt:lpstr>Maturity Model Example</vt:lpstr>
      <vt:lpstr>Maturity Model Example</vt:lpstr>
      <vt:lpstr>Maturity Model Example</vt:lpstr>
      <vt:lpstr>Code</vt:lpstr>
      <vt:lpstr>CM + Operations + Development</vt:lpstr>
      <vt:lpstr>CM + Operations + Development</vt:lpstr>
      <vt:lpstr>Environments</vt:lpstr>
      <vt:lpstr>CM + Ops + Server + Development</vt:lpstr>
      <vt:lpstr>CM + Ops + Server + Development</vt:lpstr>
      <vt:lpstr>CM + Ops + Server + Development</vt:lpstr>
      <vt:lpstr>Tests</vt:lpstr>
      <vt:lpstr>Development + QA + APM</vt:lpstr>
      <vt:lpstr>Development + QA + APM</vt:lpstr>
      <vt:lpstr>Development + QA + APM</vt:lpstr>
      <vt:lpstr>Development + QA + APM</vt:lpstr>
      <vt:lpstr>Development + QA + APM</vt:lpstr>
      <vt:lpstr>Data</vt:lpstr>
      <vt:lpstr>Development + CM + DBA</vt:lpstr>
      <vt:lpstr>Development + CM + DBA</vt:lpstr>
      <vt:lpstr>Bringing it all together</vt:lpstr>
      <vt:lpstr>Bringing it all together</vt:lpstr>
      <vt:lpstr>DevOps</vt:lpstr>
      <vt:lpstr>Top 5 Takeaways</vt:lpstr>
      <vt:lpstr>Here’s what I‘m looking for help with</vt:lpstr>
      <vt:lpstr>Questions?</vt:lpstr>
    </vt:vector>
  </TitlesOfParts>
  <Company>Dix &amp; Eaton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Joanne Darrah</dc:creator>
  <cp:lastModifiedBy>Paul Schmid</cp:lastModifiedBy>
  <cp:revision>265</cp:revision>
  <cp:lastPrinted>2014-07-15T14:33:27Z</cp:lastPrinted>
  <dcterms:created xsi:type="dcterms:W3CDTF">2014-06-19T15:20:08Z</dcterms:created>
  <dcterms:modified xsi:type="dcterms:W3CDTF">2015-10-18T03:47:54Z</dcterms:modified>
</cp:coreProperties>
</file>